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Dn5jwfUugVgeV0jgEMtbdCJUhxHMO-gh/view?usp=drive_link" TargetMode="External"/><Relationship Id="rId1" Type="http://schemas.openxmlformats.org/officeDocument/2006/relationships/hyperlink" Target="https://docs.google.com/document/d/10VTxXpCnkCaCnEO5MpqPk9iirAa3KCHW/edit?usp=drive_link&amp;ouid=101554944140306314873&amp;rtpof=true&amp;sd=true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Dn5jwfUugVgeV0jgEMtbdCJUhxHMO-gh/view?usp=drive_link" TargetMode="External"/><Relationship Id="rId1" Type="http://schemas.openxmlformats.org/officeDocument/2006/relationships/hyperlink" Target="https://docs.google.com/document/d/10VTxXpCnkCaCnEO5MpqPk9iirAa3KCHW/edit?usp=drive_link&amp;ouid=101554944140306314873&amp;rtpof=true&amp;sd=true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3B5B9-F745-4DA8-9D9B-A11F0D1D1C23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C572D2-6EE2-43CE-B3FA-8A4AF531CFF5}">
      <dgm:prSet/>
      <dgm:spPr/>
      <dgm:t>
        <a:bodyPr/>
        <a:lstStyle/>
        <a:p>
          <a:r>
            <a:rPr lang="en-US"/>
            <a:t>Define</a:t>
          </a:r>
        </a:p>
      </dgm:t>
    </dgm:pt>
    <dgm:pt modelId="{A1B7D590-CEF2-4CC6-B11B-5EB03CA7467F}" type="parTrans" cxnId="{0DAA2FDA-70A3-4332-8354-AB654DC3097C}">
      <dgm:prSet/>
      <dgm:spPr/>
      <dgm:t>
        <a:bodyPr/>
        <a:lstStyle/>
        <a:p>
          <a:endParaRPr lang="en-US"/>
        </a:p>
      </dgm:t>
    </dgm:pt>
    <dgm:pt modelId="{B690F713-1A32-4B55-B5C3-1247216AECDD}" type="sibTrans" cxnId="{0DAA2FDA-70A3-4332-8354-AB654DC3097C}">
      <dgm:prSet/>
      <dgm:spPr/>
      <dgm:t>
        <a:bodyPr/>
        <a:lstStyle/>
        <a:p>
          <a:endParaRPr lang="en-US"/>
        </a:p>
      </dgm:t>
    </dgm:pt>
    <dgm:pt modelId="{8FD6DD21-D8D0-4220-82F7-6F46560FC0F0}">
      <dgm:prSet/>
      <dgm:spPr/>
      <dgm:t>
        <a:bodyPr/>
        <a:lstStyle/>
        <a:p>
          <a:r>
            <a:rPr lang="en-US"/>
            <a:t>Define Miller’s Pyramid</a:t>
          </a:r>
        </a:p>
      </dgm:t>
    </dgm:pt>
    <dgm:pt modelId="{0897F641-2F7C-44CD-AB84-44102DE85FBD}" type="parTrans" cxnId="{5223E877-5939-4838-A909-7D0D75C92E81}">
      <dgm:prSet/>
      <dgm:spPr/>
      <dgm:t>
        <a:bodyPr/>
        <a:lstStyle/>
        <a:p>
          <a:endParaRPr lang="en-US"/>
        </a:p>
      </dgm:t>
    </dgm:pt>
    <dgm:pt modelId="{46407E52-CA29-44D4-90E2-36990F35AA4B}" type="sibTrans" cxnId="{5223E877-5939-4838-A909-7D0D75C92E81}">
      <dgm:prSet/>
      <dgm:spPr/>
      <dgm:t>
        <a:bodyPr/>
        <a:lstStyle/>
        <a:p>
          <a:endParaRPr lang="en-US"/>
        </a:p>
      </dgm:t>
    </dgm:pt>
    <dgm:pt modelId="{B654CF57-B870-48A8-AAFA-E9F0E8A3193E}">
      <dgm:prSet/>
      <dgm:spPr/>
      <dgm:t>
        <a:bodyPr/>
        <a:lstStyle/>
        <a:p>
          <a:r>
            <a:rPr lang="en-US"/>
            <a:t>Describe</a:t>
          </a:r>
        </a:p>
      </dgm:t>
    </dgm:pt>
    <dgm:pt modelId="{281D0639-0507-418B-B053-DD3EC311E975}" type="parTrans" cxnId="{E29176BA-41C0-438D-9490-F17000E04932}">
      <dgm:prSet/>
      <dgm:spPr/>
      <dgm:t>
        <a:bodyPr/>
        <a:lstStyle/>
        <a:p>
          <a:endParaRPr lang="en-US"/>
        </a:p>
      </dgm:t>
    </dgm:pt>
    <dgm:pt modelId="{03D3AA44-034F-4B30-9397-D18ECFF22501}" type="sibTrans" cxnId="{E29176BA-41C0-438D-9490-F17000E04932}">
      <dgm:prSet/>
      <dgm:spPr/>
      <dgm:t>
        <a:bodyPr/>
        <a:lstStyle/>
        <a:p>
          <a:endParaRPr lang="en-US"/>
        </a:p>
      </dgm:t>
    </dgm:pt>
    <dgm:pt modelId="{D86C0725-3BC5-42B0-9DC1-8E916DC313A3}">
      <dgm:prSet/>
      <dgm:spPr/>
      <dgm:t>
        <a:bodyPr/>
        <a:lstStyle/>
        <a:p>
          <a:r>
            <a:rPr lang="en-US"/>
            <a:t>Describe the four levels of Miller’s Pyramid</a:t>
          </a:r>
        </a:p>
      </dgm:t>
    </dgm:pt>
    <dgm:pt modelId="{2A095DD9-4948-434E-8E4D-C242CEFF416D}" type="parTrans" cxnId="{20499185-B60E-4767-8CEC-37BB3A1AAD4F}">
      <dgm:prSet/>
      <dgm:spPr/>
      <dgm:t>
        <a:bodyPr/>
        <a:lstStyle/>
        <a:p>
          <a:endParaRPr lang="en-US"/>
        </a:p>
      </dgm:t>
    </dgm:pt>
    <dgm:pt modelId="{0D4B3744-7A4D-4336-9A1B-0AA60F98A666}" type="sibTrans" cxnId="{20499185-B60E-4767-8CEC-37BB3A1AAD4F}">
      <dgm:prSet/>
      <dgm:spPr/>
      <dgm:t>
        <a:bodyPr/>
        <a:lstStyle/>
        <a:p>
          <a:endParaRPr lang="en-US"/>
        </a:p>
      </dgm:t>
    </dgm:pt>
    <dgm:pt modelId="{4FB60083-8A79-4EAA-9906-2A4510120468}">
      <dgm:prSet/>
      <dgm:spPr/>
      <dgm:t>
        <a:bodyPr/>
        <a:lstStyle/>
        <a:p>
          <a:r>
            <a:rPr lang="en-US"/>
            <a:t>Explore</a:t>
          </a:r>
        </a:p>
      </dgm:t>
    </dgm:pt>
    <dgm:pt modelId="{5C2D216C-25B9-4231-B5E1-AC3E00053DFF}" type="parTrans" cxnId="{046ED120-71BA-4CB0-8019-E53783BBFF9E}">
      <dgm:prSet/>
      <dgm:spPr/>
      <dgm:t>
        <a:bodyPr/>
        <a:lstStyle/>
        <a:p>
          <a:endParaRPr lang="en-US"/>
        </a:p>
      </dgm:t>
    </dgm:pt>
    <dgm:pt modelId="{BFCAE58F-4E34-4E96-8EFD-873325A0B8CF}" type="sibTrans" cxnId="{046ED120-71BA-4CB0-8019-E53783BBFF9E}">
      <dgm:prSet/>
      <dgm:spPr/>
      <dgm:t>
        <a:bodyPr/>
        <a:lstStyle/>
        <a:p>
          <a:endParaRPr lang="en-US"/>
        </a:p>
      </dgm:t>
    </dgm:pt>
    <dgm:pt modelId="{12E18402-EBE4-4B1C-9D3E-5D64BE265201}">
      <dgm:prSet/>
      <dgm:spPr/>
      <dgm:t>
        <a:bodyPr/>
        <a:lstStyle/>
        <a:p>
          <a:r>
            <a:rPr lang="en-US"/>
            <a:t>Explore the integration of Miller’s Pyramid into lab and clinical competencies</a:t>
          </a:r>
        </a:p>
      </dgm:t>
    </dgm:pt>
    <dgm:pt modelId="{C593DCCB-18F5-45D3-A64D-B8BD72832BE3}" type="parTrans" cxnId="{93AE9765-5059-48F8-80E8-392D2792339B}">
      <dgm:prSet/>
      <dgm:spPr/>
      <dgm:t>
        <a:bodyPr/>
        <a:lstStyle/>
        <a:p>
          <a:endParaRPr lang="en-US"/>
        </a:p>
      </dgm:t>
    </dgm:pt>
    <dgm:pt modelId="{D214950C-CECF-4AAF-999D-ED835A34F9A4}" type="sibTrans" cxnId="{93AE9765-5059-48F8-80E8-392D2792339B}">
      <dgm:prSet/>
      <dgm:spPr/>
      <dgm:t>
        <a:bodyPr/>
        <a:lstStyle/>
        <a:p>
          <a:endParaRPr lang="en-US"/>
        </a:p>
      </dgm:t>
    </dgm:pt>
    <dgm:pt modelId="{B496F310-6334-41F5-BF73-576D58111268}">
      <dgm:prSet/>
      <dgm:spPr/>
      <dgm:t>
        <a:bodyPr/>
        <a:lstStyle/>
        <a:p>
          <a:r>
            <a:rPr lang="en-US"/>
            <a:t>Discuss</a:t>
          </a:r>
        </a:p>
      </dgm:t>
    </dgm:pt>
    <dgm:pt modelId="{581938C6-211D-448C-8616-B87A9262FDD9}" type="parTrans" cxnId="{21A6053E-4F54-41EF-9319-FA610FE6882D}">
      <dgm:prSet/>
      <dgm:spPr/>
      <dgm:t>
        <a:bodyPr/>
        <a:lstStyle/>
        <a:p>
          <a:endParaRPr lang="en-US"/>
        </a:p>
      </dgm:t>
    </dgm:pt>
    <dgm:pt modelId="{BA3FEC8F-B13E-493D-9ED7-896BC5BF1BF9}" type="sibTrans" cxnId="{21A6053E-4F54-41EF-9319-FA610FE6882D}">
      <dgm:prSet/>
      <dgm:spPr/>
      <dgm:t>
        <a:bodyPr/>
        <a:lstStyle/>
        <a:p>
          <a:endParaRPr lang="en-US"/>
        </a:p>
      </dgm:t>
    </dgm:pt>
    <dgm:pt modelId="{BC28D390-77B4-4495-B131-C245537273C1}">
      <dgm:prSet/>
      <dgm:spPr/>
      <dgm:t>
        <a:bodyPr/>
        <a:lstStyle/>
        <a:p>
          <a:r>
            <a:rPr lang="en-US"/>
            <a:t>Discuss the benefits and challenges of using Miller’s Pyramid for grading lab and clinical competencies</a:t>
          </a:r>
        </a:p>
      </dgm:t>
    </dgm:pt>
    <dgm:pt modelId="{D643C56A-31B2-46E5-B9AC-D2305E908727}" type="parTrans" cxnId="{AE14B473-05E2-48F8-89BD-2456721A4555}">
      <dgm:prSet/>
      <dgm:spPr/>
      <dgm:t>
        <a:bodyPr/>
        <a:lstStyle/>
        <a:p>
          <a:endParaRPr lang="en-US"/>
        </a:p>
      </dgm:t>
    </dgm:pt>
    <dgm:pt modelId="{C3351FE4-B602-44DE-B963-9141F3645350}" type="sibTrans" cxnId="{AE14B473-05E2-48F8-89BD-2456721A4555}">
      <dgm:prSet/>
      <dgm:spPr/>
      <dgm:t>
        <a:bodyPr/>
        <a:lstStyle/>
        <a:p>
          <a:endParaRPr lang="en-US"/>
        </a:p>
      </dgm:t>
    </dgm:pt>
    <dgm:pt modelId="{3122109D-99BA-4CC2-817E-67A8F0F6E430}">
      <dgm:prSet/>
      <dgm:spPr/>
      <dgm:t>
        <a:bodyPr/>
        <a:lstStyle/>
        <a:p>
          <a:r>
            <a:rPr lang="en-US"/>
            <a:t>Provide</a:t>
          </a:r>
        </a:p>
      </dgm:t>
    </dgm:pt>
    <dgm:pt modelId="{EF5A33EC-5B6F-45A0-8D49-C7130D8873C0}" type="parTrans" cxnId="{9BEE9A31-C14F-4E1E-9C07-1862789994B7}">
      <dgm:prSet/>
      <dgm:spPr/>
      <dgm:t>
        <a:bodyPr/>
        <a:lstStyle/>
        <a:p>
          <a:endParaRPr lang="en-US"/>
        </a:p>
      </dgm:t>
    </dgm:pt>
    <dgm:pt modelId="{C614DEB4-9414-4AE7-9F8D-B69945CAF30D}" type="sibTrans" cxnId="{9BEE9A31-C14F-4E1E-9C07-1862789994B7}">
      <dgm:prSet/>
      <dgm:spPr/>
      <dgm:t>
        <a:bodyPr/>
        <a:lstStyle/>
        <a:p>
          <a:endParaRPr lang="en-US"/>
        </a:p>
      </dgm:t>
    </dgm:pt>
    <dgm:pt modelId="{9886F963-777E-4D68-BF8D-83E7C28D350F}">
      <dgm:prSet/>
      <dgm:spPr/>
      <dgm:t>
        <a:bodyPr/>
        <a:lstStyle/>
        <a:p>
          <a:r>
            <a:rPr lang="en-US"/>
            <a:t>Provide actionable strategies for implementing Miller’s Pyramid in grading frameworks</a:t>
          </a:r>
        </a:p>
      </dgm:t>
    </dgm:pt>
    <dgm:pt modelId="{F820E5D3-D9BA-48C4-8410-BADCDFB1FEEB}" type="parTrans" cxnId="{80B1E2D6-99C8-4992-BC1B-086E0A4DA387}">
      <dgm:prSet/>
      <dgm:spPr/>
      <dgm:t>
        <a:bodyPr/>
        <a:lstStyle/>
        <a:p>
          <a:endParaRPr lang="en-US"/>
        </a:p>
      </dgm:t>
    </dgm:pt>
    <dgm:pt modelId="{8679C010-63B0-4C9D-88AA-84C11DAB9936}" type="sibTrans" cxnId="{80B1E2D6-99C8-4992-BC1B-086E0A4DA387}">
      <dgm:prSet/>
      <dgm:spPr/>
      <dgm:t>
        <a:bodyPr/>
        <a:lstStyle/>
        <a:p>
          <a:endParaRPr lang="en-US"/>
        </a:p>
      </dgm:t>
    </dgm:pt>
    <dgm:pt modelId="{B5951256-0B7D-4C54-8B69-FFE8C4012BA4}" type="pres">
      <dgm:prSet presAssocID="{DF13B5B9-F745-4DA8-9D9B-A11F0D1D1C23}" presName="Name0" presStyleCnt="0">
        <dgm:presLayoutVars>
          <dgm:dir/>
          <dgm:animLvl val="lvl"/>
          <dgm:resizeHandles val="exact"/>
        </dgm:presLayoutVars>
      </dgm:prSet>
      <dgm:spPr/>
    </dgm:pt>
    <dgm:pt modelId="{4E9EE233-44D7-4041-BD93-EE5D6240EC3C}" type="pres">
      <dgm:prSet presAssocID="{33C572D2-6EE2-43CE-B3FA-8A4AF531CFF5}" presName="linNode" presStyleCnt="0"/>
      <dgm:spPr/>
    </dgm:pt>
    <dgm:pt modelId="{A3016FEA-948C-428B-A627-25E948381D85}" type="pres">
      <dgm:prSet presAssocID="{33C572D2-6EE2-43CE-B3FA-8A4AF531CFF5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4438CDA7-A0E6-4687-BB27-79EF72083356}" type="pres">
      <dgm:prSet presAssocID="{33C572D2-6EE2-43CE-B3FA-8A4AF531CFF5}" presName="descendantText" presStyleLbl="alignNode1" presStyleIdx="0" presStyleCnt="5">
        <dgm:presLayoutVars>
          <dgm:bulletEnabled/>
        </dgm:presLayoutVars>
      </dgm:prSet>
      <dgm:spPr/>
    </dgm:pt>
    <dgm:pt modelId="{01E47FFC-3A54-4724-98F1-36EBA2F25FBB}" type="pres">
      <dgm:prSet presAssocID="{B690F713-1A32-4B55-B5C3-1247216AECDD}" presName="sp" presStyleCnt="0"/>
      <dgm:spPr/>
    </dgm:pt>
    <dgm:pt modelId="{DF9FD065-B15F-45BE-A256-D40CCF5BD488}" type="pres">
      <dgm:prSet presAssocID="{B654CF57-B870-48A8-AAFA-E9F0E8A3193E}" presName="linNode" presStyleCnt="0"/>
      <dgm:spPr/>
    </dgm:pt>
    <dgm:pt modelId="{063DAB7C-341C-4835-BCF7-96E135C95FC4}" type="pres">
      <dgm:prSet presAssocID="{B654CF57-B870-48A8-AAFA-E9F0E8A3193E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95F05AFD-5AC3-435B-B3AE-71898769A14C}" type="pres">
      <dgm:prSet presAssocID="{B654CF57-B870-48A8-AAFA-E9F0E8A3193E}" presName="descendantText" presStyleLbl="alignNode1" presStyleIdx="1" presStyleCnt="5">
        <dgm:presLayoutVars>
          <dgm:bulletEnabled/>
        </dgm:presLayoutVars>
      </dgm:prSet>
      <dgm:spPr/>
    </dgm:pt>
    <dgm:pt modelId="{8638F5B7-29FF-45B7-848B-642865B7FDDF}" type="pres">
      <dgm:prSet presAssocID="{03D3AA44-034F-4B30-9397-D18ECFF22501}" presName="sp" presStyleCnt="0"/>
      <dgm:spPr/>
    </dgm:pt>
    <dgm:pt modelId="{84FEB087-66E7-4E65-BFE5-CEB8CAA63C4F}" type="pres">
      <dgm:prSet presAssocID="{4FB60083-8A79-4EAA-9906-2A4510120468}" presName="linNode" presStyleCnt="0"/>
      <dgm:spPr/>
    </dgm:pt>
    <dgm:pt modelId="{A7F9E941-DD63-4965-B7E6-18FDB5153E51}" type="pres">
      <dgm:prSet presAssocID="{4FB60083-8A79-4EAA-9906-2A4510120468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DCF5846E-7DBF-4AFD-9838-F302D773F479}" type="pres">
      <dgm:prSet presAssocID="{4FB60083-8A79-4EAA-9906-2A4510120468}" presName="descendantText" presStyleLbl="alignNode1" presStyleIdx="2" presStyleCnt="5">
        <dgm:presLayoutVars>
          <dgm:bulletEnabled/>
        </dgm:presLayoutVars>
      </dgm:prSet>
      <dgm:spPr/>
    </dgm:pt>
    <dgm:pt modelId="{47EFB26A-88A0-452D-B6FA-40ECFDD00689}" type="pres">
      <dgm:prSet presAssocID="{BFCAE58F-4E34-4E96-8EFD-873325A0B8CF}" presName="sp" presStyleCnt="0"/>
      <dgm:spPr/>
    </dgm:pt>
    <dgm:pt modelId="{A091918C-BB6B-4489-9076-6D725876E757}" type="pres">
      <dgm:prSet presAssocID="{B496F310-6334-41F5-BF73-576D58111268}" presName="linNode" presStyleCnt="0"/>
      <dgm:spPr/>
    </dgm:pt>
    <dgm:pt modelId="{5D3AE321-7651-48D4-A5B2-A332DA260E01}" type="pres">
      <dgm:prSet presAssocID="{B496F310-6334-41F5-BF73-576D58111268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02D4ECCE-2332-4DBE-8E02-3D1BBD6167CC}" type="pres">
      <dgm:prSet presAssocID="{B496F310-6334-41F5-BF73-576D58111268}" presName="descendantText" presStyleLbl="alignNode1" presStyleIdx="3" presStyleCnt="5">
        <dgm:presLayoutVars>
          <dgm:bulletEnabled/>
        </dgm:presLayoutVars>
      </dgm:prSet>
      <dgm:spPr/>
    </dgm:pt>
    <dgm:pt modelId="{05DD1A39-2C4B-46FE-A325-DBA1F31EA3E6}" type="pres">
      <dgm:prSet presAssocID="{BA3FEC8F-B13E-493D-9ED7-896BC5BF1BF9}" presName="sp" presStyleCnt="0"/>
      <dgm:spPr/>
    </dgm:pt>
    <dgm:pt modelId="{F6683B33-EA23-4D99-8ACD-F8DD80D3099E}" type="pres">
      <dgm:prSet presAssocID="{3122109D-99BA-4CC2-817E-67A8F0F6E430}" presName="linNode" presStyleCnt="0"/>
      <dgm:spPr/>
    </dgm:pt>
    <dgm:pt modelId="{A921D05B-6ECD-4DF3-9F07-629CFC0C9734}" type="pres">
      <dgm:prSet presAssocID="{3122109D-99BA-4CC2-817E-67A8F0F6E430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837165A4-94F9-4B06-9D09-D1408F3AC120}" type="pres">
      <dgm:prSet presAssocID="{3122109D-99BA-4CC2-817E-67A8F0F6E430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046ED120-71BA-4CB0-8019-E53783BBFF9E}" srcId="{DF13B5B9-F745-4DA8-9D9B-A11F0D1D1C23}" destId="{4FB60083-8A79-4EAA-9906-2A4510120468}" srcOrd="2" destOrd="0" parTransId="{5C2D216C-25B9-4231-B5E1-AC3E00053DFF}" sibTransId="{BFCAE58F-4E34-4E96-8EFD-873325A0B8CF}"/>
    <dgm:cxn modelId="{1DA4AD22-3352-4DF6-9CED-96AEFA869B19}" type="presOf" srcId="{DF13B5B9-F745-4DA8-9D9B-A11F0D1D1C23}" destId="{B5951256-0B7D-4C54-8B69-FFE8C4012BA4}" srcOrd="0" destOrd="0" presId="urn:microsoft.com/office/officeart/2016/7/layout/VerticalHollowActionList"/>
    <dgm:cxn modelId="{51851A2C-AA19-403B-B5B0-271CCB9D61E6}" type="presOf" srcId="{33C572D2-6EE2-43CE-B3FA-8A4AF531CFF5}" destId="{A3016FEA-948C-428B-A627-25E948381D85}" srcOrd="0" destOrd="0" presId="urn:microsoft.com/office/officeart/2016/7/layout/VerticalHollowActionList"/>
    <dgm:cxn modelId="{9BEE9A31-C14F-4E1E-9C07-1862789994B7}" srcId="{DF13B5B9-F745-4DA8-9D9B-A11F0D1D1C23}" destId="{3122109D-99BA-4CC2-817E-67A8F0F6E430}" srcOrd="4" destOrd="0" parTransId="{EF5A33EC-5B6F-45A0-8D49-C7130D8873C0}" sibTransId="{C614DEB4-9414-4AE7-9F8D-B69945CAF30D}"/>
    <dgm:cxn modelId="{21A6053E-4F54-41EF-9319-FA610FE6882D}" srcId="{DF13B5B9-F745-4DA8-9D9B-A11F0D1D1C23}" destId="{B496F310-6334-41F5-BF73-576D58111268}" srcOrd="3" destOrd="0" parTransId="{581938C6-211D-448C-8616-B87A9262FDD9}" sibTransId="{BA3FEC8F-B13E-493D-9ED7-896BC5BF1BF9}"/>
    <dgm:cxn modelId="{93AE9765-5059-48F8-80E8-392D2792339B}" srcId="{4FB60083-8A79-4EAA-9906-2A4510120468}" destId="{12E18402-EBE4-4B1C-9D3E-5D64BE265201}" srcOrd="0" destOrd="0" parTransId="{C593DCCB-18F5-45D3-A64D-B8BD72832BE3}" sibTransId="{D214950C-CECF-4AAF-999D-ED835A34F9A4}"/>
    <dgm:cxn modelId="{BF90AB47-F3CE-4F3B-974F-2DC32877A30B}" type="presOf" srcId="{D86C0725-3BC5-42B0-9DC1-8E916DC313A3}" destId="{95F05AFD-5AC3-435B-B3AE-71898769A14C}" srcOrd="0" destOrd="0" presId="urn:microsoft.com/office/officeart/2016/7/layout/VerticalHollowActionList"/>
    <dgm:cxn modelId="{AE14B473-05E2-48F8-89BD-2456721A4555}" srcId="{B496F310-6334-41F5-BF73-576D58111268}" destId="{BC28D390-77B4-4495-B131-C245537273C1}" srcOrd="0" destOrd="0" parTransId="{D643C56A-31B2-46E5-B9AC-D2305E908727}" sibTransId="{C3351FE4-B602-44DE-B963-9141F3645350}"/>
    <dgm:cxn modelId="{5223E877-5939-4838-A909-7D0D75C92E81}" srcId="{33C572D2-6EE2-43CE-B3FA-8A4AF531CFF5}" destId="{8FD6DD21-D8D0-4220-82F7-6F46560FC0F0}" srcOrd="0" destOrd="0" parTransId="{0897F641-2F7C-44CD-AB84-44102DE85FBD}" sibTransId="{46407E52-CA29-44D4-90E2-36990F35AA4B}"/>
    <dgm:cxn modelId="{57A11978-5670-44D2-BC33-D2D6E605A10B}" type="presOf" srcId="{BC28D390-77B4-4495-B131-C245537273C1}" destId="{02D4ECCE-2332-4DBE-8E02-3D1BBD6167CC}" srcOrd="0" destOrd="0" presId="urn:microsoft.com/office/officeart/2016/7/layout/VerticalHollowActionList"/>
    <dgm:cxn modelId="{04DBAA5A-60ED-444D-931C-BFD3E28B2B13}" type="presOf" srcId="{B496F310-6334-41F5-BF73-576D58111268}" destId="{5D3AE321-7651-48D4-A5B2-A332DA260E01}" srcOrd="0" destOrd="0" presId="urn:microsoft.com/office/officeart/2016/7/layout/VerticalHollowActionList"/>
    <dgm:cxn modelId="{20499185-B60E-4767-8CEC-37BB3A1AAD4F}" srcId="{B654CF57-B870-48A8-AAFA-E9F0E8A3193E}" destId="{D86C0725-3BC5-42B0-9DC1-8E916DC313A3}" srcOrd="0" destOrd="0" parTransId="{2A095DD9-4948-434E-8E4D-C242CEFF416D}" sibTransId="{0D4B3744-7A4D-4336-9A1B-0AA60F98A666}"/>
    <dgm:cxn modelId="{4579EB90-EF94-44D7-A2F5-F0E4A9D54C70}" type="presOf" srcId="{4FB60083-8A79-4EAA-9906-2A4510120468}" destId="{A7F9E941-DD63-4965-B7E6-18FDB5153E51}" srcOrd="0" destOrd="0" presId="urn:microsoft.com/office/officeart/2016/7/layout/VerticalHollowActionList"/>
    <dgm:cxn modelId="{C73F9DB9-A742-4567-BB36-0C213907D939}" type="presOf" srcId="{B654CF57-B870-48A8-AAFA-E9F0E8A3193E}" destId="{063DAB7C-341C-4835-BCF7-96E135C95FC4}" srcOrd="0" destOrd="0" presId="urn:microsoft.com/office/officeart/2016/7/layout/VerticalHollowActionList"/>
    <dgm:cxn modelId="{E29176BA-41C0-438D-9490-F17000E04932}" srcId="{DF13B5B9-F745-4DA8-9D9B-A11F0D1D1C23}" destId="{B654CF57-B870-48A8-AAFA-E9F0E8A3193E}" srcOrd="1" destOrd="0" parTransId="{281D0639-0507-418B-B053-DD3EC311E975}" sibTransId="{03D3AA44-034F-4B30-9397-D18ECFF22501}"/>
    <dgm:cxn modelId="{6B8668BB-9682-42BA-B556-52C68DCF1041}" type="presOf" srcId="{3122109D-99BA-4CC2-817E-67A8F0F6E430}" destId="{A921D05B-6ECD-4DF3-9F07-629CFC0C9734}" srcOrd="0" destOrd="0" presId="urn:microsoft.com/office/officeart/2016/7/layout/VerticalHollowActionList"/>
    <dgm:cxn modelId="{ABF80FCB-342B-4ED3-86CA-7FB2313884F1}" type="presOf" srcId="{12E18402-EBE4-4B1C-9D3E-5D64BE265201}" destId="{DCF5846E-7DBF-4AFD-9838-F302D773F479}" srcOrd="0" destOrd="0" presId="urn:microsoft.com/office/officeart/2016/7/layout/VerticalHollowActionList"/>
    <dgm:cxn modelId="{BD28DCCE-3867-426F-AAAC-B0745B414C62}" type="presOf" srcId="{9886F963-777E-4D68-BF8D-83E7C28D350F}" destId="{837165A4-94F9-4B06-9D09-D1408F3AC120}" srcOrd="0" destOrd="0" presId="urn:microsoft.com/office/officeart/2016/7/layout/VerticalHollowActionList"/>
    <dgm:cxn modelId="{7F3C43D2-145E-4745-B27B-8C3EC024764E}" type="presOf" srcId="{8FD6DD21-D8D0-4220-82F7-6F46560FC0F0}" destId="{4438CDA7-A0E6-4687-BB27-79EF72083356}" srcOrd="0" destOrd="0" presId="urn:microsoft.com/office/officeart/2016/7/layout/VerticalHollowActionList"/>
    <dgm:cxn modelId="{80B1E2D6-99C8-4992-BC1B-086E0A4DA387}" srcId="{3122109D-99BA-4CC2-817E-67A8F0F6E430}" destId="{9886F963-777E-4D68-BF8D-83E7C28D350F}" srcOrd="0" destOrd="0" parTransId="{F820E5D3-D9BA-48C4-8410-BADCDFB1FEEB}" sibTransId="{8679C010-63B0-4C9D-88AA-84C11DAB9936}"/>
    <dgm:cxn modelId="{0DAA2FDA-70A3-4332-8354-AB654DC3097C}" srcId="{DF13B5B9-F745-4DA8-9D9B-A11F0D1D1C23}" destId="{33C572D2-6EE2-43CE-B3FA-8A4AF531CFF5}" srcOrd="0" destOrd="0" parTransId="{A1B7D590-CEF2-4CC6-B11B-5EB03CA7467F}" sibTransId="{B690F713-1A32-4B55-B5C3-1247216AECDD}"/>
    <dgm:cxn modelId="{DA2D1027-54E2-49F9-9BDD-0F52BD0389DB}" type="presParOf" srcId="{B5951256-0B7D-4C54-8B69-FFE8C4012BA4}" destId="{4E9EE233-44D7-4041-BD93-EE5D6240EC3C}" srcOrd="0" destOrd="0" presId="urn:microsoft.com/office/officeart/2016/7/layout/VerticalHollowActionList"/>
    <dgm:cxn modelId="{AA924F7F-38AC-4E7B-B259-C8AC37550CDA}" type="presParOf" srcId="{4E9EE233-44D7-4041-BD93-EE5D6240EC3C}" destId="{A3016FEA-948C-428B-A627-25E948381D85}" srcOrd="0" destOrd="0" presId="urn:microsoft.com/office/officeart/2016/7/layout/VerticalHollowActionList"/>
    <dgm:cxn modelId="{BA4F6ADC-A0D7-4DF8-A860-F855C2068CA4}" type="presParOf" srcId="{4E9EE233-44D7-4041-BD93-EE5D6240EC3C}" destId="{4438CDA7-A0E6-4687-BB27-79EF72083356}" srcOrd="1" destOrd="0" presId="urn:microsoft.com/office/officeart/2016/7/layout/VerticalHollowActionList"/>
    <dgm:cxn modelId="{A558B1AA-8841-48D7-ADCE-1C096CC5496F}" type="presParOf" srcId="{B5951256-0B7D-4C54-8B69-FFE8C4012BA4}" destId="{01E47FFC-3A54-4724-98F1-36EBA2F25FBB}" srcOrd="1" destOrd="0" presId="urn:microsoft.com/office/officeart/2016/7/layout/VerticalHollowActionList"/>
    <dgm:cxn modelId="{2D13B8D7-B9B5-4360-99B5-A7E4B9234FCF}" type="presParOf" srcId="{B5951256-0B7D-4C54-8B69-FFE8C4012BA4}" destId="{DF9FD065-B15F-45BE-A256-D40CCF5BD488}" srcOrd="2" destOrd="0" presId="urn:microsoft.com/office/officeart/2016/7/layout/VerticalHollowActionList"/>
    <dgm:cxn modelId="{917DA754-6955-47BA-856B-9F650AAE5BD5}" type="presParOf" srcId="{DF9FD065-B15F-45BE-A256-D40CCF5BD488}" destId="{063DAB7C-341C-4835-BCF7-96E135C95FC4}" srcOrd="0" destOrd="0" presId="urn:microsoft.com/office/officeart/2016/7/layout/VerticalHollowActionList"/>
    <dgm:cxn modelId="{2048F77C-B4F0-41FA-82BC-E68EBAEF5368}" type="presParOf" srcId="{DF9FD065-B15F-45BE-A256-D40CCF5BD488}" destId="{95F05AFD-5AC3-435B-B3AE-71898769A14C}" srcOrd="1" destOrd="0" presId="urn:microsoft.com/office/officeart/2016/7/layout/VerticalHollowActionList"/>
    <dgm:cxn modelId="{65DE7DBF-3096-47AA-914C-5D88136951AB}" type="presParOf" srcId="{B5951256-0B7D-4C54-8B69-FFE8C4012BA4}" destId="{8638F5B7-29FF-45B7-848B-642865B7FDDF}" srcOrd="3" destOrd="0" presId="urn:microsoft.com/office/officeart/2016/7/layout/VerticalHollowActionList"/>
    <dgm:cxn modelId="{FF6F5E36-CDFA-4F70-8701-456F21872606}" type="presParOf" srcId="{B5951256-0B7D-4C54-8B69-FFE8C4012BA4}" destId="{84FEB087-66E7-4E65-BFE5-CEB8CAA63C4F}" srcOrd="4" destOrd="0" presId="urn:microsoft.com/office/officeart/2016/7/layout/VerticalHollowActionList"/>
    <dgm:cxn modelId="{C77857BC-73FF-4F39-9503-19A02331A739}" type="presParOf" srcId="{84FEB087-66E7-4E65-BFE5-CEB8CAA63C4F}" destId="{A7F9E941-DD63-4965-B7E6-18FDB5153E51}" srcOrd="0" destOrd="0" presId="urn:microsoft.com/office/officeart/2016/7/layout/VerticalHollowActionList"/>
    <dgm:cxn modelId="{51A5970D-91E2-4207-A562-921D4502FDFA}" type="presParOf" srcId="{84FEB087-66E7-4E65-BFE5-CEB8CAA63C4F}" destId="{DCF5846E-7DBF-4AFD-9838-F302D773F479}" srcOrd="1" destOrd="0" presId="urn:microsoft.com/office/officeart/2016/7/layout/VerticalHollowActionList"/>
    <dgm:cxn modelId="{F39C73C2-A506-49E4-AB53-6E6DCBE06E8C}" type="presParOf" srcId="{B5951256-0B7D-4C54-8B69-FFE8C4012BA4}" destId="{47EFB26A-88A0-452D-B6FA-40ECFDD00689}" srcOrd="5" destOrd="0" presId="urn:microsoft.com/office/officeart/2016/7/layout/VerticalHollowActionList"/>
    <dgm:cxn modelId="{CF05E3BD-1C1F-4E01-8E70-44A92DF182E7}" type="presParOf" srcId="{B5951256-0B7D-4C54-8B69-FFE8C4012BA4}" destId="{A091918C-BB6B-4489-9076-6D725876E757}" srcOrd="6" destOrd="0" presId="urn:microsoft.com/office/officeart/2016/7/layout/VerticalHollowActionList"/>
    <dgm:cxn modelId="{6B9B20B9-3856-4BC4-915D-2B20F45BC069}" type="presParOf" srcId="{A091918C-BB6B-4489-9076-6D725876E757}" destId="{5D3AE321-7651-48D4-A5B2-A332DA260E01}" srcOrd="0" destOrd="0" presId="urn:microsoft.com/office/officeart/2016/7/layout/VerticalHollowActionList"/>
    <dgm:cxn modelId="{F0C66955-3284-4459-AB3D-03E87018DFA6}" type="presParOf" srcId="{A091918C-BB6B-4489-9076-6D725876E757}" destId="{02D4ECCE-2332-4DBE-8E02-3D1BBD6167CC}" srcOrd="1" destOrd="0" presId="urn:microsoft.com/office/officeart/2016/7/layout/VerticalHollowActionList"/>
    <dgm:cxn modelId="{B816701A-CD85-4BF7-B066-395EA6D95108}" type="presParOf" srcId="{B5951256-0B7D-4C54-8B69-FFE8C4012BA4}" destId="{05DD1A39-2C4B-46FE-A325-DBA1F31EA3E6}" srcOrd="7" destOrd="0" presId="urn:microsoft.com/office/officeart/2016/7/layout/VerticalHollowActionList"/>
    <dgm:cxn modelId="{B913510A-17A6-4127-A2A6-3D066CED602F}" type="presParOf" srcId="{B5951256-0B7D-4C54-8B69-FFE8C4012BA4}" destId="{F6683B33-EA23-4D99-8ACD-F8DD80D3099E}" srcOrd="8" destOrd="0" presId="urn:microsoft.com/office/officeart/2016/7/layout/VerticalHollowActionList"/>
    <dgm:cxn modelId="{D2807CA2-6F7D-48F1-901D-A4210ABABEFB}" type="presParOf" srcId="{F6683B33-EA23-4D99-8ACD-F8DD80D3099E}" destId="{A921D05B-6ECD-4DF3-9F07-629CFC0C9734}" srcOrd="0" destOrd="0" presId="urn:microsoft.com/office/officeart/2016/7/layout/VerticalHollowActionList"/>
    <dgm:cxn modelId="{3113F819-540C-4B0E-B553-016DF0EB362D}" type="presParOf" srcId="{F6683B33-EA23-4D99-8ACD-F8DD80D3099E}" destId="{837165A4-94F9-4B06-9D09-D1408F3AC120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CE36A5-8CEF-4A70-BA79-476C8F63A0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117CF-EF81-43E4-9BA4-A2735119F4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Miller’s pyramid will allow for improvement in accuracy when assessing student skill acquisition</a:t>
          </a:r>
        </a:p>
      </dgm:t>
    </dgm:pt>
    <dgm:pt modelId="{FBDECB42-C3D6-4D16-BBE9-0F5AD92F23CE}" type="parTrans" cxnId="{7F0D1D43-51FD-4AB3-8C78-689E8CA73CBC}">
      <dgm:prSet/>
      <dgm:spPr/>
      <dgm:t>
        <a:bodyPr/>
        <a:lstStyle/>
        <a:p>
          <a:endParaRPr lang="en-US"/>
        </a:p>
      </dgm:t>
    </dgm:pt>
    <dgm:pt modelId="{F19F71E3-2E6D-4E61-BF14-1A2C9D4E9008}" type="sibTrans" cxnId="{7F0D1D43-51FD-4AB3-8C78-689E8CA73CBC}">
      <dgm:prSet/>
      <dgm:spPr/>
      <dgm:t>
        <a:bodyPr/>
        <a:lstStyle/>
        <a:p>
          <a:endParaRPr lang="en-US"/>
        </a:p>
      </dgm:t>
    </dgm:pt>
    <dgm:pt modelId="{09809A30-C635-4176-BFAD-C36EDC922F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Gives instructors specific behaviors to assess</a:t>
          </a:r>
        </a:p>
      </dgm:t>
    </dgm:pt>
    <dgm:pt modelId="{16ACC229-FA51-4636-BD37-889B7B5348A4}" type="parTrans" cxnId="{65B181AF-A190-4475-8323-E5A9409CC5D7}">
      <dgm:prSet/>
      <dgm:spPr/>
      <dgm:t>
        <a:bodyPr/>
        <a:lstStyle/>
        <a:p>
          <a:endParaRPr lang="en-US"/>
        </a:p>
      </dgm:t>
    </dgm:pt>
    <dgm:pt modelId="{BAE8C3A7-DD9D-46BA-A949-FBE22F133912}" type="sibTrans" cxnId="{65B181AF-A190-4475-8323-E5A9409CC5D7}">
      <dgm:prSet/>
      <dgm:spPr/>
      <dgm:t>
        <a:bodyPr/>
        <a:lstStyle/>
        <a:p>
          <a:endParaRPr lang="en-US"/>
        </a:p>
      </dgm:t>
    </dgm:pt>
    <dgm:pt modelId="{DD2D969F-F9FD-4079-B4B9-D16D55C8E0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Gives students specific behaviors to perform</a:t>
          </a:r>
        </a:p>
      </dgm:t>
    </dgm:pt>
    <dgm:pt modelId="{68C7D5BC-D4EC-4C91-92FA-281CCBB5C82A}" type="parTrans" cxnId="{E9145E1A-72C3-4761-8FD8-39B02DB9EA57}">
      <dgm:prSet/>
      <dgm:spPr/>
      <dgm:t>
        <a:bodyPr/>
        <a:lstStyle/>
        <a:p>
          <a:endParaRPr lang="en-US"/>
        </a:p>
      </dgm:t>
    </dgm:pt>
    <dgm:pt modelId="{9D28D22F-035E-4AFB-BC24-09E880E4165C}" type="sibTrans" cxnId="{E9145E1A-72C3-4761-8FD8-39B02DB9EA57}">
      <dgm:prSet/>
      <dgm:spPr/>
      <dgm:t>
        <a:bodyPr/>
        <a:lstStyle/>
        <a:p>
          <a:endParaRPr lang="en-US"/>
        </a:p>
      </dgm:t>
    </dgm:pt>
    <dgm:pt modelId="{E2C13752-AF8A-4CC6-B405-659F0D8971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your competencies and evaluations</a:t>
          </a:r>
        </a:p>
      </dgm:t>
    </dgm:pt>
    <dgm:pt modelId="{C31BCFEE-CAB3-4481-BFCE-E4ED46CCA57A}" type="parTrans" cxnId="{E64F5E0F-92E4-428C-B8DB-70B0F3CA0873}">
      <dgm:prSet/>
      <dgm:spPr/>
      <dgm:t>
        <a:bodyPr/>
        <a:lstStyle/>
        <a:p>
          <a:endParaRPr lang="en-US"/>
        </a:p>
      </dgm:t>
    </dgm:pt>
    <dgm:pt modelId="{AB663173-BD99-48AE-A2D4-597385C896C4}" type="sibTrans" cxnId="{E64F5E0F-92E4-428C-B8DB-70B0F3CA0873}">
      <dgm:prSet/>
      <dgm:spPr/>
      <dgm:t>
        <a:bodyPr/>
        <a:lstStyle/>
        <a:p>
          <a:endParaRPr lang="en-US"/>
        </a:p>
      </dgm:t>
    </dgm:pt>
    <dgm:pt modelId="{2FCA20BF-C541-49D8-B8A1-B0D4C6ED5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issues with specificity</a:t>
          </a:r>
        </a:p>
      </dgm:t>
    </dgm:pt>
    <dgm:pt modelId="{1540D9E4-FC68-42F4-B0AC-9AD158195265}" type="parTrans" cxnId="{5F0265DF-1EEE-40D1-B2FB-5B66FDA0E2AF}">
      <dgm:prSet/>
      <dgm:spPr/>
      <dgm:t>
        <a:bodyPr/>
        <a:lstStyle/>
        <a:p>
          <a:endParaRPr lang="en-US"/>
        </a:p>
      </dgm:t>
    </dgm:pt>
    <dgm:pt modelId="{C78C3FDA-CFBE-4425-9DB9-91A38512294D}" type="sibTrans" cxnId="{5F0265DF-1EEE-40D1-B2FB-5B66FDA0E2AF}">
      <dgm:prSet/>
      <dgm:spPr/>
      <dgm:t>
        <a:bodyPr/>
        <a:lstStyle/>
        <a:p>
          <a:endParaRPr lang="en-US"/>
        </a:p>
      </dgm:t>
    </dgm:pt>
    <dgm:pt modelId="{A40C8F28-A5C5-4977-AB10-5EBE49A58B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needs with faculty</a:t>
          </a:r>
        </a:p>
      </dgm:t>
    </dgm:pt>
    <dgm:pt modelId="{11C37E07-6C20-4E1A-8DE2-5C9F3BE05385}" type="parTrans" cxnId="{1DA41F7F-24F7-4F7A-903D-A6851C96D99E}">
      <dgm:prSet/>
      <dgm:spPr/>
      <dgm:t>
        <a:bodyPr/>
        <a:lstStyle/>
        <a:p>
          <a:endParaRPr lang="en-US"/>
        </a:p>
      </dgm:t>
    </dgm:pt>
    <dgm:pt modelId="{FFF56BAF-2DE8-4D03-A5DF-E48DF8724B43}" type="sibTrans" cxnId="{1DA41F7F-24F7-4F7A-903D-A6851C96D99E}">
      <dgm:prSet/>
      <dgm:spPr/>
      <dgm:t>
        <a:bodyPr/>
        <a:lstStyle/>
        <a:p>
          <a:endParaRPr lang="en-US"/>
        </a:p>
      </dgm:t>
    </dgm:pt>
    <dgm:pt modelId="{6A1031F5-8F75-4CDB-8855-19B15F4F981F}" type="pres">
      <dgm:prSet presAssocID="{49CE36A5-8CEF-4A70-BA79-476C8F63A03A}" presName="root" presStyleCnt="0">
        <dgm:presLayoutVars>
          <dgm:dir/>
          <dgm:resizeHandles val="exact"/>
        </dgm:presLayoutVars>
      </dgm:prSet>
      <dgm:spPr/>
    </dgm:pt>
    <dgm:pt modelId="{36E01869-270A-4496-A8DE-1343A29FD1F5}" type="pres">
      <dgm:prSet presAssocID="{B61117CF-EF81-43E4-9BA4-A2735119F427}" presName="compNode" presStyleCnt="0"/>
      <dgm:spPr/>
    </dgm:pt>
    <dgm:pt modelId="{CA10AD53-3072-41F5-BE06-FB8D3F41DA6D}" type="pres">
      <dgm:prSet presAssocID="{B61117CF-EF81-43E4-9BA4-A2735119F427}" presName="bgRect" presStyleLbl="bgShp" presStyleIdx="0" presStyleCnt="2"/>
      <dgm:spPr/>
    </dgm:pt>
    <dgm:pt modelId="{0D98A616-C13D-4F4B-9D84-982A4D654B8D}" type="pres">
      <dgm:prSet presAssocID="{B61117CF-EF81-43E4-9BA4-A2735119F42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83D71D0-90F8-4BFB-942F-131D843CECD9}" type="pres">
      <dgm:prSet presAssocID="{B61117CF-EF81-43E4-9BA4-A2735119F427}" presName="spaceRect" presStyleCnt="0"/>
      <dgm:spPr/>
    </dgm:pt>
    <dgm:pt modelId="{80513C35-AE24-438A-963E-998DEE4E7149}" type="pres">
      <dgm:prSet presAssocID="{B61117CF-EF81-43E4-9BA4-A2735119F427}" presName="parTx" presStyleLbl="revTx" presStyleIdx="0" presStyleCnt="4">
        <dgm:presLayoutVars>
          <dgm:chMax val="0"/>
          <dgm:chPref val="0"/>
        </dgm:presLayoutVars>
      </dgm:prSet>
      <dgm:spPr/>
    </dgm:pt>
    <dgm:pt modelId="{84727E15-214B-486B-9188-FC4254BC92AF}" type="pres">
      <dgm:prSet presAssocID="{B61117CF-EF81-43E4-9BA4-A2735119F427}" presName="desTx" presStyleLbl="revTx" presStyleIdx="1" presStyleCnt="4">
        <dgm:presLayoutVars/>
      </dgm:prSet>
      <dgm:spPr/>
    </dgm:pt>
    <dgm:pt modelId="{6873F915-46B4-433A-8BC2-5AB7DFC82DD7}" type="pres">
      <dgm:prSet presAssocID="{F19F71E3-2E6D-4E61-BF14-1A2C9D4E9008}" presName="sibTrans" presStyleCnt="0"/>
      <dgm:spPr/>
    </dgm:pt>
    <dgm:pt modelId="{94B46A96-F17B-4145-B7B3-E8F81010518E}" type="pres">
      <dgm:prSet presAssocID="{E2C13752-AF8A-4CC6-B405-659F0D89718C}" presName="compNode" presStyleCnt="0"/>
      <dgm:spPr/>
    </dgm:pt>
    <dgm:pt modelId="{E8E388F4-47CF-4C24-A9B9-D1DC8914A3A2}" type="pres">
      <dgm:prSet presAssocID="{E2C13752-AF8A-4CC6-B405-659F0D89718C}" presName="bgRect" presStyleLbl="bgShp" presStyleIdx="1" presStyleCnt="2"/>
      <dgm:spPr/>
    </dgm:pt>
    <dgm:pt modelId="{2FCAE1CE-19CD-40E5-8BF2-D777123E8DCA}" type="pres">
      <dgm:prSet presAssocID="{E2C13752-AF8A-4CC6-B405-659F0D8971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A92117B-FD6C-4639-9DD9-B7F115ABD0A6}" type="pres">
      <dgm:prSet presAssocID="{E2C13752-AF8A-4CC6-B405-659F0D89718C}" presName="spaceRect" presStyleCnt="0"/>
      <dgm:spPr/>
    </dgm:pt>
    <dgm:pt modelId="{0A0C9794-2854-429D-AF27-CA7B85635536}" type="pres">
      <dgm:prSet presAssocID="{E2C13752-AF8A-4CC6-B405-659F0D89718C}" presName="parTx" presStyleLbl="revTx" presStyleIdx="2" presStyleCnt="4">
        <dgm:presLayoutVars>
          <dgm:chMax val="0"/>
          <dgm:chPref val="0"/>
        </dgm:presLayoutVars>
      </dgm:prSet>
      <dgm:spPr/>
    </dgm:pt>
    <dgm:pt modelId="{887BF495-3F8D-447D-A3AF-77561EA33D96}" type="pres">
      <dgm:prSet presAssocID="{E2C13752-AF8A-4CC6-B405-659F0D89718C}" presName="desTx" presStyleLbl="revTx" presStyleIdx="3" presStyleCnt="4">
        <dgm:presLayoutVars/>
      </dgm:prSet>
      <dgm:spPr/>
    </dgm:pt>
  </dgm:ptLst>
  <dgm:cxnLst>
    <dgm:cxn modelId="{E64F5E0F-92E4-428C-B8DB-70B0F3CA0873}" srcId="{49CE36A5-8CEF-4A70-BA79-476C8F63A03A}" destId="{E2C13752-AF8A-4CC6-B405-659F0D89718C}" srcOrd="1" destOrd="0" parTransId="{C31BCFEE-CAB3-4481-BFCE-E4ED46CCA57A}" sibTransId="{AB663173-BD99-48AE-A2D4-597385C896C4}"/>
    <dgm:cxn modelId="{E9145E1A-72C3-4761-8FD8-39B02DB9EA57}" srcId="{B61117CF-EF81-43E4-9BA4-A2735119F427}" destId="{DD2D969F-F9FD-4079-B4B9-D16D55C8E06E}" srcOrd="1" destOrd="0" parTransId="{68C7D5BC-D4EC-4C91-92FA-281CCBB5C82A}" sibTransId="{9D28D22F-035E-4AFB-BC24-09E880E4165C}"/>
    <dgm:cxn modelId="{4651E95B-26A5-4AAD-9C57-080275D0A354}" type="presOf" srcId="{2FCA20BF-C541-49D8-B8A1-B0D4C6ED5232}" destId="{887BF495-3F8D-447D-A3AF-77561EA33D96}" srcOrd="0" destOrd="0" presId="urn:microsoft.com/office/officeart/2018/2/layout/IconVerticalSolidList"/>
    <dgm:cxn modelId="{7F0D1D43-51FD-4AB3-8C78-689E8CA73CBC}" srcId="{49CE36A5-8CEF-4A70-BA79-476C8F63A03A}" destId="{B61117CF-EF81-43E4-9BA4-A2735119F427}" srcOrd="0" destOrd="0" parTransId="{FBDECB42-C3D6-4D16-BBE9-0F5AD92F23CE}" sibTransId="{F19F71E3-2E6D-4E61-BF14-1A2C9D4E9008}"/>
    <dgm:cxn modelId="{71598B73-DB92-45A9-90E3-9823630751A7}" type="presOf" srcId="{E2C13752-AF8A-4CC6-B405-659F0D89718C}" destId="{0A0C9794-2854-429D-AF27-CA7B85635536}" srcOrd="0" destOrd="0" presId="urn:microsoft.com/office/officeart/2018/2/layout/IconVerticalSolidList"/>
    <dgm:cxn modelId="{1DA41F7F-24F7-4F7A-903D-A6851C96D99E}" srcId="{E2C13752-AF8A-4CC6-B405-659F0D89718C}" destId="{A40C8F28-A5C5-4977-AB10-5EBE49A58B04}" srcOrd="1" destOrd="0" parTransId="{11C37E07-6C20-4E1A-8DE2-5C9F3BE05385}" sibTransId="{FFF56BAF-2DE8-4D03-A5DF-E48DF8724B43}"/>
    <dgm:cxn modelId="{A3465088-93FC-4249-BF4C-4A55C2471F61}" type="presOf" srcId="{B61117CF-EF81-43E4-9BA4-A2735119F427}" destId="{80513C35-AE24-438A-963E-998DEE4E7149}" srcOrd="0" destOrd="0" presId="urn:microsoft.com/office/officeart/2018/2/layout/IconVerticalSolidList"/>
    <dgm:cxn modelId="{99D3789A-6703-4A06-8DDE-F7EE4E14B8CD}" type="presOf" srcId="{A40C8F28-A5C5-4977-AB10-5EBE49A58B04}" destId="{887BF495-3F8D-447D-A3AF-77561EA33D96}" srcOrd="0" destOrd="1" presId="urn:microsoft.com/office/officeart/2018/2/layout/IconVerticalSolidList"/>
    <dgm:cxn modelId="{65B181AF-A190-4475-8323-E5A9409CC5D7}" srcId="{B61117CF-EF81-43E4-9BA4-A2735119F427}" destId="{09809A30-C635-4176-BFAD-C36EDC922F44}" srcOrd="0" destOrd="0" parTransId="{16ACC229-FA51-4636-BD37-889B7B5348A4}" sibTransId="{BAE8C3A7-DD9D-46BA-A949-FBE22F133912}"/>
    <dgm:cxn modelId="{5F0265DF-1EEE-40D1-B2FB-5B66FDA0E2AF}" srcId="{E2C13752-AF8A-4CC6-B405-659F0D89718C}" destId="{2FCA20BF-C541-49D8-B8A1-B0D4C6ED5232}" srcOrd="0" destOrd="0" parTransId="{1540D9E4-FC68-42F4-B0AC-9AD158195265}" sibTransId="{C78C3FDA-CFBE-4425-9DB9-91A38512294D}"/>
    <dgm:cxn modelId="{F1A567E0-C488-402D-A476-D7DAC8CFF97C}" type="presOf" srcId="{09809A30-C635-4176-BFAD-C36EDC922F44}" destId="{84727E15-214B-486B-9188-FC4254BC92AF}" srcOrd="0" destOrd="0" presId="urn:microsoft.com/office/officeart/2018/2/layout/IconVerticalSolidList"/>
    <dgm:cxn modelId="{69BF70EA-57E6-4EFD-A7CE-46B18F6C7CDF}" type="presOf" srcId="{49CE36A5-8CEF-4A70-BA79-476C8F63A03A}" destId="{6A1031F5-8F75-4CDB-8855-19B15F4F981F}" srcOrd="0" destOrd="0" presId="urn:microsoft.com/office/officeart/2018/2/layout/IconVerticalSolidList"/>
    <dgm:cxn modelId="{2BB9C3F4-3E2D-4958-A248-A53D5CE72CD9}" type="presOf" srcId="{DD2D969F-F9FD-4079-B4B9-D16D55C8E06E}" destId="{84727E15-214B-486B-9188-FC4254BC92AF}" srcOrd="0" destOrd="1" presId="urn:microsoft.com/office/officeart/2018/2/layout/IconVerticalSolidList"/>
    <dgm:cxn modelId="{7501CC9F-E80B-45E0-96AB-43B702C4B4EF}" type="presParOf" srcId="{6A1031F5-8F75-4CDB-8855-19B15F4F981F}" destId="{36E01869-270A-4496-A8DE-1343A29FD1F5}" srcOrd="0" destOrd="0" presId="urn:microsoft.com/office/officeart/2018/2/layout/IconVerticalSolidList"/>
    <dgm:cxn modelId="{4C59663A-D6AD-4081-B6F5-9C46AEB17A0D}" type="presParOf" srcId="{36E01869-270A-4496-A8DE-1343A29FD1F5}" destId="{CA10AD53-3072-41F5-BE06-FB8D3F41DA6D}" srcOrd="0" destOrd="0" presId="urn:microsoft.com/office/officeart/2018/2/layout/IconVerticalSolidList"/>
    <dgm:cxn modelId="{20BC7B6A-E283-4A7E-B659-F544AFEF0C0B}" type="presParOf" srcId="{36E01869-270A-4496-A8DE-1343A29FD1F5}" destId="{0D98A616-C13D-4F4B-9D84-982A4D654B8D}" srcOrd="1" destOrd="0" presId="urn:microsoft.com/office/officeart/2018/2/layout/IconVerticalSolidList"/>
    <dgm:cxn modelId="{DAFBC9B0-7B7C-4586-9A24-7FB01EDD62DE}" type="presParOf" srcId="{36E01869-270A-4496-A8DE-1343A29FD1F5}" destId="{183D71D0-90F8-4BFB-942F-131D843CECD9}" srcOrd="2" destOrd="0" presId="urn:microsoft.com/office/officeart/2018/2/layout/IconVerticalSolidList"/>
    <dgm:cxn modelId="{7C514E83-D04C-4068-9DBE-F5D3E160A9D1}" type="presParOf" srcId="{36E01869-270A-4496-A8DE-1343A29FD1F5}" destId="{80513C35-AE24-438A-963E-998DEE4E7149}" srcOrd="3" destOrd="0" presId="urn:microsoft.com/office/officeart/2018/2/layout/IconVerticalSolidList"/>
    <dgm:cxn modelId="{33815DB5-F217-4672-802C-60486043134C}" type="presParOf" srcId="{36E01869-270A-4496-A8DE-1343A29FD1F5}" destId="{84727E15-214B-486B-9188-FC4254BC92AF}" srcOrd="4" destOrd="0" presId="urn:microsoft.com/office/officeart/2018/2/layout/IconVerticalSolidList"/>
    <dgm:cxn modelId="{D30E1DAA-818A-4DF9-BBA7-9271E9F01218}" type="presParOf" srcId="{6A1031F5-8F75-4CDB-8855-19B15F4F981F}" destId="{6873F915-46B4-433A-8BC2-5AB7DFC82DD7}" srcOrd="1" destOrd="0" presId="urn:microsoft.com/office/officeart/2018/2/layout/IconVerticalSolidList"/>
    <dgm:cxn modelId="{EE04862C-627A-4B51-AE48-2876B43204D2}" type="presParOf" srcId="{6A1031F5-8F75-4CDB-8855-19B15F4F981F}" destId="{94B46A96-F17B-4145-B7B3-E8F81010518E}" srcOrd="2" destOrd="0" presId="urn:microsoft.com/office/officeart/2018/2/layout/IconVerticalSolidList"/>
    <dgm:cxn modelId="{69F5F239-5F61-4E2C-A573-2AEDADC9E182}" type="presParOf" srcId="{94B46A96-F17B-4145-B7B3-E8F81010518E}" destId="{E8E388F4-47CF-4C24-A9B9-D1DC8914A3A2}" srcOrd="0" destOrd="0" presId="urn:microsoft.com/office/officeart/2018/2/layout/IconVerticalSolidList"/>
    <dgm:cxn modelId="{4E38E207-8A90-4807-9AA0-B549155732E3}" type="presParOf" srcId="{94B46A96-F17B-4145-B7B3-E8F81010518E}" destId="{2FCAE1CE-19CD-40E5-8BF2-D777123E8DCA}" srcOrd="1" destOrd="0" presId="urn:microsoft.com/office/officeart/2018/2/layout/IconVerticalSolidList"/>
    <dgm:cxn modelId="{1CDAC8FE-8C0C-4BE9-9D78-08E2B992678A}" type="presParOf" srcId="{94B46A96-F17B-4145-B7B3-E8F81010518E}" destId="{3A92117B-FD6C-4639-9DD9-B7F115ABD0A6}" srcOrd="2" destOrd="0" presId="urn:microsoft.com/office/officeart/2018/2/layout/IconVerticalSolidList"/>
    <dgm:cxn modelId="{C0666EA5-7388-4867-9452-78CA860FDD63}" type="presParOf" srcId="{94B46A96-F17B-4145-B7B3-E8F81010518E}" destId="{0A0C9794-2854-429D-AF27-CA7B85635536}" srcOrd="3" destOrd="0" presId="urn:microsoft.com/office/officeart/2018/2/layout/IconVerticalSolidList"/>
    <dgm:cxn modelId="{26DFB2E1-0D8E-4D37-8345-AAC372D6314E}" type="presParOf" srcId="{94B46A96-F17B-4145-B7B3-E8F81010518E}" destId="{887BF495-3F8D-447D-A3AF-77561EA33D9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7F7301-5BAA-4367-A8D3-F6848FBB3C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0A76F7-8DC3-4378-B1C6-4122CB6D4BBF}">
      <dgm:prSet/>
      <dgm:spPr/>
      <dgm:t>
        <a:bodyPr/>
        <a:lstStyle/>
        <a:p>
          <a:r>
            <a:rPr lang="en-US"/>
            <a:t>Witheridge A, Ferns G, Scott-Smith W. Revisiting Miller's pyramid in medical education: the gap between traditional assessment and diagnostic reasoning. Int J Med Educ. 2019 Oct 25;10:191-192. doi: 10.5116/ijme.5d9b.0c37. PMID: 31655795; PMCID: PMC7246123.</a:t>
          </a:r>
        </a:p>
      </dgm:t>
    </dgm:pt>
    <dgm:pt modelId="{1051E74F-0238-4A33-83CA-D8818C2E8D19}" type="parTrans" cxnId="{7E4DBF99-6D3D-4676-8B5C-D1789875BE04}">
      <dgm:prSet/>
      <dgm:spPr/>
      <dgm:t>
        <a:bodyPr/>
        <a:lstStyle/>
        <a:p>
          <a:endParaRPr lang="en-US"/>
        </a:p>
      </dgm:t>
    </dgm:pt>
    <dgm:pt modelId="{04832A04-E2B3-4629-8B03-5EEA861B51D3}" type="sibTrans" cxnId="{7E4DBF99-6D3D-4676-8B5C-D1789875BE04}">
      <dgm:prSet/>
      <dgm:spPr/>
      <dgm:t>
        <a:bodyPr/>
        <a:lstStyle/>
        <a:p>
          <a:endParaRPr lang="en-US"/>
        </a:p>
      </dgm:t>
    </dgm:pt>
    <dgm:pt modelId="{8BB69AB1-9B72-4924-AF91-8B16B935D362}">
      <dgm:prSet/>
      <dgm:spPr/>
      <dgm:t>
        <a:bodyPr/>
        <a:lstStyle/>
        <a:p>
          <a:r>
            <a:rPr lang="en-US"/>
            <a:t>Cruess, Richard L. MD; Cruess, Sylvia R. MD; Steinert, Yvonne PhD. Amending Miller’s Pyramid to Include Professional Identity Formation. Academic Medicine 91(2):p 180-185, February 2016. | DOI: 10.1097/ACM.0000000000000913 </a:t>
          </a:r>
        </a:p>
      </dgm:t>
    </dgm:pt>
    <dgm:pt modelId="{FB7F15E5-93C4-4580-9DC1-31EC4BC8F229}" type="parTrans" cxnId="{ECE50268-7093-4C17-954C-2AB5A5917047}">
      <dgm:prSet/>
      <dgm:spPr/>
      <dgm:t>
        <a:bodyPr/>
        <a:lstStyle/>
        <a:p>
          <a:endParaRPr lang="en-US"/>
        </a:p>
      </dgm:t>
    </dgm:pt>
    <dgm:pt modelId="{FC33BA40-858E-4646-8FF5-EE39589C9658}" type="sibTrans" cxnId="{ECE50268-7093-4C17-954C-2AB5A5917047}">
      <dgm:prSet/>
      <dgm:spPr/>
      <dgm:t>
        <a:bodyPr/>
        <a:lstStyle/>
        <a:p>
          <a:endParaRPr lang="en-US"/>
        </a:p>
      </dgm:t>
    </dgm:pt>
    <dgm:pt modelId="{3472FAF5-C79D-4AD5-B454-4AB6EE4AEACE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Baker College Surgical Technology Program – Weekly Evaluation</a:t>
          </a:r>
          <a:endParaRPr lang="en-US"/>
        </a:p>
      </dgm:t>
    </dgm:pt>
    <dgm:pt modelId="{6C07124F-9AE8-4EBF-ADC0-0635996B8D51}" type="parTrans" cxnId="{90EB294A-29C3-447B-A7D0-4F1776959BE4}">
      <dgm:prSet/>
      <dgm:spPr/>
      <dgm:t>
        <a:bodyPr/>
        <a:lstStyle/>
        <a:p>
          <a:endParaRPr lang="en-US"/>
        </a:p>
      </dgm:t>
    </dgm:pt>
    <dgm:pt modelId="{DD11C0D4-A568-423C-8F11-44779BD89A9E}" type="sibTrans" cxnId="{90EB294A-29C3-447B-A7D0-4F1776959BE4}">
      <dgm:prSet/>
      <dgm:spPr/>
      <dgm:t>
        <a:bodyPr/>
        <a:lstStyle/>
        <a:p>
          <a:endParaRPr lang="en-US"/>
        </a:p>
      </dgm:t>
    </dgm:pt>
    <dgm:pt modelId="{4D91BC75-0ED2-46C7-A51C-144447994A19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Baker College Surgical Technology Program – Preceptor Evaluations</a:t>
          </a:r>
          <a:endParaRPr lang="en-US"/>
        </a:p>
      </dgm:t>
    </dgm:pt>
    <dgm:pt modelId="{8087FBDB-4683-47CC-8BBE-338F020C2269}" type="parTrans" cxnId="{9C09D54A-581F-4AE6-94A2-D900FB8F7BD8}">
      <dgm:prSet/>
      <dgm:spPr/>
      <dgm:t>
        <a:bodyPr/>
        <a:lstStyle/>
        <a:p>
          <a:endParaRPr lang="en-US"/>
        </a:p>
      </dgm:t>
    </dgm:pt>
    <dgm:pt modelId="{8F52D2FD-E2AE-48E7-AAC2-60277D2F3DA2}" type="sibTrans" cxnId="{9C09D54A-581F-4AE6-94A2-D900FB8F7BD8}">
      <dgm:prSet/>
      <dgm:spPr/>
      <dgm:t>
        <a:bodyPr/>
        <a:lstStyle/>
        <a:p>
          <a:endParaRPr lang="en-US"/>
        </a:p>
      </dgm:t>
    </dgm:pt>
    <dgm:pt modelId="{A275ED7B-8904-4F5B-BEE8-21009EEA4017}" type="pres">
      <dgm:prSet presAssocID="{467F7301-5BAA-4367-A8D3-F6848FBB3C51}" presName="vert0" presStyleCnt="0">
        <dgm:presLayoutVars>
          <dgm:dir/>
          <dgm:animOne val="branch"/>
          <dgm:animLvl val="lvl"/>
        </dgm:presLayoutVars>
      </dgm:prSet>
      <dgm:spPr/>
    </dgm:pt>
    <dgm:pt modelId="{E0D64982-7803-4EB8-8E2A-C0B63D4319E9}" type="pres">
      <dgm:prSet presAssocID="{D10A76F7-8DC3-4378-B1C6-4122CB6D4BBF}" presName="thickLine" presStyleLbl="alignNode1" presStyleIdx="0" presStyleCnt="4"/>
      <dgm:spPr/>
    </dgm:pt>
    <dgm:pt modelId="{52977C30-7753-443C-B505-47C87AD6EE64}" type="pres">
      <dgm:prSet presAssocID="{D10A76F7-8DC3-4378-B1C6-4122CB6D4BBF}" presName="horz1" presStyleCnt="0"/>
      <dgm:spPr/>
    </dgm:pt>
    <dgm:pt modelId="{A5ED2E03-5F8E-4A7D-ACCF-E9967396626E}" type="pres">
      <dgm:prSet presAssocID="{D10A76F7-8DC3-4378-B1C6-4122CB6D4BBF}" presName="tx1" presStyleLbl="revTx" presStyleIdx="0" presStyleCnt="4"/>
      <dgm:spPr/>
    </dgm:pt>
    <dgm:pt modelId="{87779344-EC77-4DA3-B48A-13D11A40F80D}" type="pres">
      <dgm:prSet presAssocID="{D10A76F7-8DC3-4378-B1C6-4122CB6D4BBF}" presName="vert1" presStyleCnt="0"/>
      <dgm:spPr/>
    </dgm:pt>
    <dgm:pt modelId="{90039986-5567-4C3D-8E9A-9F7C131582D6}" type="pres">
      <dgm:prSet presAssocID="{8BB69AB1-9B72-4924-AF91-8B16B935D362}" presName="thickLine" presStyleLbl="alignNode1" presStyleIdx="1" presStyleCnt="4"/>
      <dgm:spPr/>
    </dgm:pt>
    <dgm:pt modelId="{390DD821-A796-4A8B-BF35-E5E0BC4DEE41}" type="pres">
      <dgm:prSet presAssocID="{8BB69AB1-9B72-4924-AF91-8B16B935D362}" presName="horz1" presStyleCnt="0"/>
      <dgm:spPr/>
    </dgm:pt>
    <dgm:pt modelId="{7A045DD1-299D-4CCA-9E1C-1D12CE5556C6}" type="pres">
      <dgm:prSet presAssocID="{8BB69AB1-9B72-4924-AF91-8B16B935D362}" presName="tx1" presStyleLbl="revTx" presStyleIdx="1" presStyleCnt="4"/>
      <dgm:spPr/>
    </dgm:pt>
    <dgm:pt modelId="{6B7B0774-BB56-454C-B7C1-DBE3C3BFF66A}" type="pres">
      <dgm:prSet presAssocID="{8BB69AB1-9B72-4924-AF91-8B16B935D362}" presName="vert1" presStyleCnt="0"/>
      <dgm:spPr/>
    </dgm:pt>
    <dgm:pt modelId="{A26BF3D8-6313-4120-9647-A929BC6AEC18}" type="pres">
      <dgm:prSet presAssocID="{3472FAF5-C79D-4AD5-B454-4AB6EE4AEACE}" presName="thickLine" presStyleLbl="alignNode1" presStyleIdx="2" presStyleCnt="4"/>
      <dgm:spPr/>
    </dgm:pt>
    <dgm:pt modelId="{0BDABB77-50C9-4839-82BD-9990B686D1E3}" type="pres">
      <dgm:prSet presAssocID="{3472FAF5-C79D-4AD5-B454-4AB6EE4AEACE}" presName="horz1" presStyleCnt="0"/>
      <dgm:spPr/>
    </dgm:pt>
    <dgm:pt modelId="{93D963A6-206B-4CFC-88BD-B1DE2CF7AD68}" type="pres">
      <dgm:prSet presAssocID="{3472FAF5-C79D-4AD5-B454-4AB6EE4AEACE}" presName="tx1" presStyleLbl="revTx" presStyleIdx="2" presStyleCnt="4"/>
      <dgm:spPr/>
    </dgm:pt>
    <dgm:pt modelId="{A6474CA3-EC75-4B70-AF50-5C4C60F1CF9A}" type="pres">
      <dgm:prSet presAssocID="{3472FAF5-C79D-4AD5-B454-4AB6EE4AEACE}" presName="vert1" presStyleCnt="0"/>
      <dgm:spPr/>
    </dgm:pt>
    <dgm:pt modelId="{20789C46-F625-4334-97B7-31D732285C99}" type="pres">
      <dgm:prSet presAssocID="{4D91BC75-0ED2-46C7-A51C-144447994A19}" presName="thickLine" presStyleLbl="alignNode1" presStyleIdx="3" presStyleCnt="4"/>
      <dgm:spPr/>
    </dgm:pt>
    <dgm:pt modelId="{D7ECFD3B-5BC7-4EA3-9607-EBDFEC0746C9}" type="pres">
      <dgm:prSet presAssocID="{4D91BC75-0ED2-46C7-A51C-144447994A19}" presName="horz1" presStyleCnt="0"/>
      <dgm:spPr/>
    </dgm:pt>
    <dgm:pt modelId="{0CD0517A-86A7-4576-9BA3-5537A9B8D51E}" type="pres">
      <dgm:prSet presAssocID="{4D91BC75-0ED2-46C7-A51C-144447994A19}" presName="tx1" presStyleLbl="revTx" presStyleIdx="3" presStyleCnt="4"/>
      <dgm:spPr/>
    </dgm:pt>
    <dgm:pt modelId="{0752C7F9-159A-4E8E-B2F4-046168905542}" type="pres">
      <dgm:prSet presAssocID="{4D91BC75-0ED2-46C7-A51C-144447994A19}" presName="vert1" presStyleCnt="0"/>
      <dgm:spPr/>
    </dgm:pt>
  </dgm:ptLst>
  <dgm:cxnLst>
    <dgm:cxn modelId="{6DF84A12-B8C3-4987-A2A1-07E174DB8CE8}" type="presOf" srcId="{4D91BC75-0ED2-46C7-A51C-144447994A19}" destId="{0CD0517A-86A7-4576-9BA3-5537A9B8D51E}" srcOrd="0" destOrd="0" presId="urn:microsoft.com/office/officeart/2008/layout/LinedList"/>
    <dgm:cxn modelId="{ECE50268-7093-4C17-954C-2AB5A5917047}" srcId="{467F7301-5BAA-4367-A8D3-F6848FBB3C51}" destId="{8BB69AB1-9B72-4924-AF91-8B16B935D362}" srcOrd="1" destOrd="0" parTransId="{FB7F15E5-93C4-4580-9DC1-31EC4BC8F229}" sibTransId="{FC33BA40-858E-4646-8FF5-EE39589C9658}"/>
    <dgm:cxn modelId="{90EB294A-29C3-447B-A7D0-4F1776959BE4}" srcId="{467F7301-5BAA-4367-A8D3-F6848FBB3C51}" destId="{3472FAF5-C79D-4AD5-B454-4AB6EE4AEACE}" srcOrd="2" destOrd="0" parTransId="{6C07124F-9AE8-4EBF-ADC0-0635996B8D51}" sibTransId="{DD11C0D4-A568-423C-8F11-44779BD89A9E}"/>
    <dgm:cxn modelId="{9C09D54A-581F-4AE6-94A2-D900FB8F7BD8}" srcId="{467F7301-5BAA-4367-A8D3-F6848FBB3C51}" destId="{4D91BC75-0ED2-46C7-A51C-144447994A19}" srcOrd="3" destOrd="0" parTransId="{8087FBDB-4683-47CC-8BBE-338F020C2269}" sibTransId="{8F52D2FD-E2AE-48E7-AAC2-60277D2F3DA2}"/>
    <dgm:cxn modelId="{8732754E-7D70-47AE-9EE0-5424D822D67C}" type="presOf" srcId="{8BB69AB1-9B72-4924-AF91-8B16B935D362}" destId="{7A045DD1-299D-4CCA-9E1C-1D12CE5556C6}" srcOrd="0" destOrd="0" presId="urn:microsoft.com/office/officeart/2008/layout/LinedList"/>
    <dgm:cxn modelId="{D23FC951-E6E9-4C94-9204-67F20B1F3FDB}" type="presOf" srcId="{3472FAF5-C79D-4AD5-B454-4AB6EE4AEACE}" destId="{93D963A6-206B-4CFC-88BD-B1DE2CF7AD68}" srcOrd="0" destOrd="0" presId="urn:microsoft.com/office/officeart/2008/layout/LinedList"/>
    <dgm:cxn modelId="{14622591-42BC-4BA0-B617-8994BF64A195}" type="presOf" srcId="{D10A76F7-8DC3-4378-B1C6-4122CB6D4BBF}" destId="{A5ED2E03-5F8E-4A7D-ACCF-E9967396626E}" srcOrd="0" destOrd="0" presId="urn:microsoft.com/office/officeart/2008/layout/LinedList"/>
    <dgm:cxn modelId="{7E4DBF99-6D3D-4676-8B5C-D1789875BE04}" srcId="{467F7301-5BAA-4367-A8D3-F6848FBB3C51}" destId="{D10A76F7-8DC3-4378-B1C6-4122CB6D4BBF}" srcOrd="0" destOrd="0" parTransId="{1051E74F-0238-4A33-83CA-D8818C2E8D19}" sibTransId="{04832A04-E2B3-4629-8B03-5EEA861B51D3}"/>
    <dgm:cxn modelId="{B23CD5EE-3492-4C77-96C3-E47B4EDC3EA6}" type="presOf" srcId="{467F7301-5BAA-4367-A8D3-F6848FBB3C51}" destId="{A275ED7B-8904-4F5B-BEE8-21009EEA4017}" srcOrd="0" destOrd="0" presId="urn:microsoft.com/office/officeart/2008/layout/LinedList"/>
    <dgm:cxn modelId="{FD94D3DE-73AF-433B-BC5E-40296C713372}" type="presParOf" srcId="{A275ED7B-8904-4F5B-BEE8-21009EEA4017}" destId="{E0D64982-7803-4EB8-8E2A-C0B63D4319E9}" srcOrd="0" destOrd="0" presId="urn:microsoft.com/office/officeart/2008/layout/LinedList"/>
    <dgm:cxn modelId="{A83499A2-B7F2-4B2C-9E8A-5365480E5FF9}" type="presParOf" srcId="{A275ED7B-8904-4F5B-BEE8-21009EEA4017}" destId="{52977C30-7753-443C-B505-47C87AD6EE64}" srcOrd="1" destOrd="0" presId="urn:microsoft.com/office/officeart/2008/layout/LinedList"/>
    <dgm:cxn modelId="{6976B989-29E6-41C8-9F00-DC8D739F00B2}" type="presParOf" srcId="{52977C30-7753-443C-B505-47C87AD6EE64}" destId="{A5ED2E03-5F8E-4A7D-ACCF-E9967396626E}" srcOrd="0" destOrd="0" presId="urn:microsoft.com/office/officeart/2008/layout/LinedList"/>
    <dgm:cxn modelId="{F4258ECD-BE91-4887-842A-407F6C999CCA}" type="presParOf" srcId="{52977C30-7753-443C-B505-47C87AD6EE64}" destId="{87779344-EC77-4DA3-B48A-13D11A40F80D}" srcOrd="1" destOrd="0" presId="urn:microsoft.com/office/officeart/2008/layout/LinedList"/>
    <dgm:cxn modelId="{4D672298-B56C-4914-B86A-AFBD1E06025C}" type="presParOf" srcId="{A275ED7B-8904-4F5B-BEE8-21009EEA4017}" destId="{90039986-5567-4C3D-8E9A-9F7C131582D6}" srcOrd="2" destOrd="0" presId="urn:microsoft.com/office/officeart/2008/layout/LinedList"/>
    <dgm:cxn modelId="{E974AF71-359D-413A-A3B6-699AE2E5AF33}" type="presParOf" srcId="{A275ED7B-8904-4F5B-BEE8-21009EEA4017}" destId="{390DD821-A796-4A8B-BF35-E5E0BC4DEE41}" srcOrd="3" destOrd="0" presId="urn:microsoft.com/office/officeart/2008/layout/LinedList"/>
    <dgm:cxn modelId="{8DF825BA-D8EC-4750-A0FB-64A06BA3F4F2}" type="presParOf" srcId="{390DD821-A796-4A8B-BF35-E5E0BC4DEE41}" destId="{7A045DD1-299D-4CCA-9E1C-1D12CE5556C6}" srcOrd="0" destOrd="0" presId="urn:microsoft.com/office/officeart/2008/layout/LinedList"/>
    <dgm:cxn modelId="{F0488449-B8E9-43D7-8DEC-8F9351AFCD2A}" type="presParOf" srcId="{390DD821-A796-4A8B-BF35-E5E0BC4DEE41}" destId="{6B7B0774-BB56-454C-B7C1-DBE3C3BFF66A}" srcOrd="1" destOrd="0" presId="urn:microsoft.com/office/officeart/2008/layout/LinedList"/>
    <dgm:cxn modelId="{75E9E71D-95FD-45B8-8B88-88B80C9E2BBF}" type="presParOf" srcId="{A275ED7B-8904-4F5B-BEE8-21009EEA4017}" destId="{A26BF3D8-6313-4120-9647-A929BC6AEC18}" srcOrd="4" destOrd="0" presId="urn:microsoft.com/office/officeart/2008/layout/LinedList"/>
    <dgm:cxn modelId="{7CCC99C4-C04C-480D-84CA-FAB0E7D6AF89}" type="presParOf" srcId="{A275ED7B-8904-4F5B-BEE8-21009EEA4017}" destId="{0BDABB77-50C9-4839-82BD-9990B686D1E3}" srcOrd="5" destOrd="0" presId="urn:microsoft.com/office/officeart/2008/layout/LinedList"/>
    <dgm:cxn modelId="{0A7E216B-5A04-489D-9BD6-AB00569134BD}" type="presParOf" srcId="{0BDABB77-50C9-4839-82BD-9990B686D1E3}" destId="{93D963A6-206B-4CFC-88BD-B1DE2CF7AD68}" srcOrd="0" destOrd="0" presId="urn:microsoft.com/office/officeart/2008/layout/LinedList"/>
    <dgm:cxn modelId="{D5065CB5-B4EC-408A-AAE2-D61B70C48E07}" type="presParOf" srcId="{0BDABB77-50C9-4839-82BD-9990B686D1E3}" destId="{A6474CA3-EC75-4B70-AF50-5C4C60F1CF9A}" srcOrd="1" destOrd="0" presId="urn:microsoft.com/office/officeart/2008/layout/LinedList"/>
    <dgm:cxn modelId="{47C91E7D-71E1-4866-A937-6296985D7D14}" type="presParOf" srcId="{A275ED7B-8904-4F5B-BEE8-21009EEA4017}" destId="{20789C46-F625-4334-97B7-31D732285C99}" srcOrd="6" destOrd="0" presId="urn:microsoft.com/office/officeart/2008/layout/LinedList"/>
    <dgm:cxn modelId="{53C084B9-C27F-485B-B103-643967C9A888}" type="presParOf" srcId="{A275ED7B-8904-4F5B-BEE8-21009EEA4017}" destId="{D7ECFD3B-5BC7-4EA3-9607-EBDFEC0746C9}" srcOrd="7" destOrd="0" presId="urn:microsoft.com/office/officeart/2008/layout/LinedList"/>
    <dgm:cxn modelId="{7042C970-0BFF-48AB-BC03-C8DF782C7FF5}" type="presParOf" srcId="{D7ECFD3B-5BC7-4EA3-9607-EBDFEC0746C9}" destId="{0CD0517A-86A7-4576-9BA3-5537A9B8D51E}" srcOrd="0" destOrd="0" presId="urn:microsoft.com/office/officeart/2008/layout/LinedList"/>
    <dgm:cxn modelId="{DFC90CEF-AC33-4B70-A712-BD36F489380C}" type="presParOf" srcId="{D7ECFD3B-5BC7-4EA3-9607-EBDFEC0746C9}" destId="{0752C7F9-159A-4E8E-B2F4-0461689055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2C32E-8C12-4CD3-B2EC-E7589D0B51B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BFBE09-9B1E-4AB9-9040-6468016862B2}">
      <dgm:prSet/>
      <dgm:spPr/>
      <dgm:t>
        <a:bodyPr/>
        <a:lstStyle/>
        <a:p>
          <a:r>
            <a:rPr lang="en-US"/>
            <a:t>Developed in 1990 by psychologist George Miller</a:t>
          </a:r>
        </a:p>
      </dgm:t>
    </dgm:pt>
    <dgm:pt modelId="{9D8A6F2E-D82E-4B04-BD06-E95D2A7A35F7}" type="parTrans" cxnId="{BC8EDC95-E771-448B-BF43-6EEC3A5826A5}">
      <dgm:prSet/>
      <dgm:spPr/>
      <dgm:t>
        <a:bodyPr/>
        <a:lstStyle/>
        <a:p>
          <a:endParaRPr lang="en-US"/>
        </a:p>
      </dgm:t>
    </dgm:pt>
    <dgm:pt modelId="{1C9EAD2B-AC4E-40F8-8436-695EC8480727}" type="sibTrans" cxnId="{BC8EDC95-E771-448B-BF43-6EEC3A5826A5}">
      <dgm:prSet/>
      <dgm:spPr/>
      <dgm:t>
        <a:bodyPr/>
        <a:lstStyle/>
        <a:p>
          <a:endParaRPr lang="en-US"/>
        </a:p>
      </dgm:t>
    </dgm:pt>
    <dgm:pt modelId="{213A3BB1-032C-4BCA-B343-0A19554D3F88}">
      <dgm:prSet/>
      <dgm:spPr/>
      <dgm:t>
        <a:bodyPr/>
        <a:lstStyle/>
        <a:p>
          <a:r>
            <a:rPr lang="en-US"/>
            <a:t>Created to address the limitations of traditional medical education</a:t>
          </a:r>
        </a:p>
      </dgm:t>
    </dgm:pt>
    <dgm:pt modelId="{06EB8097-CFC4-48EE-AFCC-28F9EFB2AEC4}" type="parTrans" cxnId="{16402C9A-476B-4E83-A1B7-7B366731DED0}">
      <dgm:prSet/>
      <dgm:spPr/>
      <dgm:t>
        <a:bodyPr/>
        <a:lstStyle/>
        <a:p>
          <a:endParaRPr lang="en-US"/>
        </a:p>
      </dgm:t>
    </dgm:pt>
    <dgm:pt modelId="{1E9C1E0D-9001-402F-BA8C-4610902D2341}" type="sibTrans" cxnId="{16402C9A-476B-4E83-A1B7-7B366731DED0}">
      <dgm:prSet/>
      <dgm:spPr/>
      <dgm:t>
        <a:bodyPr/>
        <a:lstStyle/>
        <a:p>
          <a:endParaRPr lang="en-US"/>
        </a:p>
      </dgm:t>
    </dgm:pt>
    <dgm:pt modelId="{49452FB3-FCE5-4F8D-BE99-1757BF7EA885}">
      <dgm:prSet/>
      <dgm:spPr/>
      <dgm:t>
        <a:bodyPr/>
        <a:lstStyle/>
        <a:p>
          <a:r>
            <a:rPr lang="en-US"/>
            <a:t>Structural approach to assessing medical competence that also considers how a medical professional would behave in a real life clinical setting</a:t>
          </a:r>
        </a:p>
      </dgm:t>
    </dgm:pt>
    <dgm:pt modelId="{17056649-45A8-469D-BD02-4176BEDA6D15}" type="parTrans" cxnId="{2B7B2D72-73E6-49FA-B215-B57236515A4A}">
      <dgm:prSet/>
      <dgm:spPr/>
      <dgm:t>
        <a:bodyPr/>
        <a:lstStyle/>
        <a:p>
          <a:endParaRPr lang="en-US"/>
        </a:p>
      </dgm:t>
    </dgm:pt>
    <dgm:pt modelId="{58CF20C1-EA7D-4F1C-8811-392FDC9E2A5C}" type="sibTrans" cxnId="{2B7B2D72-73E6-49FA-B215-B57236515A4A}">
      <dgm:prSet/>
      <dgm:spPr/>
      <dgm:t>
        <a:bodyPr/>
        <a:lstStyle/>
        <a:p>
          <a:endParaRPr lang="en-US"/>
        </a:p>
      </dgm:t>
    </dgm:pt>
    <dgm:pt modelId="{3C5CB4F9-FAB1-4583-BC0B-F8342451A31F}">
      <dgm:prSet/>
      <dgm:spPr/>
      <dgm:t>
        <a:bodyPr/>
        <a:lstStyle/>
        <a:p>
          <a:r>
            <a:rPr lang="en-US"/>
            <a:t>Four levels </a:t>
          </a:r>
        </a:p>
      </dgm:t>
    </dgm:pt>
    <dgm:pt modelId="{7AECD501-7199-43FF-9E0E-7BFE6454B2E4}" type="parTrans" cxnId="{991331A4-312D-4BFA-A091-A6BEEF63FF9F}">
      <dgm:prSet/>
      <dgm:spPr/>
      <dgm:t>
        <a:bodyPr/>
        <a:lstStyle/>
        <a:p>
          <a:endParaRPr lang="en-US"/>
        </a:p>
      </dgm:t>
    </dgm:pt>
    <dgm:pt modelId="{01976CE1-8D89-4B6F-89BB-C7118DC8BA57}" type="sibTrans" cxnId="{991331A4-312D-4BFA-A091-A6BEEF63FF9F}">
      <dgm:prSet/>
      <dgm:spPr/>
      <dgm:t>
        <a:bodyPr/>
        <a:lstStyle/>
        <a:p>
          <a:endParaRPr lang="en-US"/>
        </a:p>
      </dgm:t>
    </dgm:pt>
    <dgm:pt modelId="{9BED116C-10C9-4E7B-A863-AD7D259F3990}">
      <dgm:prSet/>
      <dgm:spPr/>
      <dgm:t>
        <a:bodyPr/>
        <a:lstStyle/>
        <a:p>
          <a:r>
            <a:rPr lang="en-US"/>
            <a:t>Knows</a:t>
          </a:r>
        </a:p>
      </dgm:t>
    </dgm:pt>
    <dgm:pt modelId="{AA1E5EB6-5663-4DE1-AF00-D5D490D409BC}" type="parTrans" cxnId="{787956E7-4887-4AEB-BA96-472D27D8599C}">
      <dgm:prSet/>
      <dgm:spPr/>
      <dgm:t>
        <a:bodyPr/>
        <a:lstStyle/>
        <a:p>
          <a:endParaRPr lang="en-US"/>
        </a:p>
      </dgm:t>
    </dgm:pt>
    <dgm:pt modelId="{A760B89A-6D40-49D8-8E80-5C4080BFE6CE}" type="sibTrans" cxnId="{787956E7-4887-4AEB-BA96-472D27D8599C}">
      <dgm:prSet/>
      <dgm:spPr/>
      <dgm:t>
        <a:bodyPr/>
        <a:lstStyle/>
        <a:p>
          <a:endParaRPr lang="en-US"/>
        </a:p>
      </dgm:t>
    </dgm:pt>
    <dgm:pt modelId="{00FA85BC-0B42-4063-A521-BFDCA5138CE3}">
      <dgm:prSet/>
      <dgm:spPr/>
      <dgm:t>
        <a:bodyPr/>
        <a:lstStyle/>
        <a:p>
          <a:r>
            <a:rPr lang="en-US"/>
            <a:t>Knows How</a:t>
          </a:r>
        </a:p>
      </dgm:t>
    </dgm:pt>
    <dgm:pt modelId="{68DBED8F-9E10-4F5E-89F9-6F8F1B1E127F}" type="parTrans" cxnId="{1F0CEFB7-DAE8-4113-9164-93C1308E2BA0}">
      <dgm:prSet/>
      <dgm:spPr/>
      <dgm:t>
        <a:bodyPr/>
        <a:lstStyle/>
        <a:p>
          <a:endParaRPr lang="en-US"/>
        </a:p>
      </dgm:t>
    </dgm:pt>
    <dgm:pt modelId="{2CC77B80-16F2-4061-9C35-B2D5B3B38CA1}" type="sibTrans" cxnId="{1F0CEFB7-DAE8-4113-9164-93C1308E2BA0}">
      <dgm:prSet/>
      <dgm:spPr/>
      <dgm:t>
        <a:bodyPr/>
        <a:lstStyle/>
        <a:p>
          <a:endParaRPr lang="en-US"/>
        </a:p>
      </dgm:t>
    </dgm:pt>
    <dgm:pt modelId="{FFFBB802-57F3-4C83-B242-E69EAA258D6B}">
      <dgm:prSet/>
      <dgm:spPr/>
      <dgm:t>
        <a:bodyPr/>
        <a:lstStyle/>
        <a:p>
          <a:r>
            <a:rPr lang="en-US"/>
            <a:t>Shows How</a:t>
          </a:r>
        </a:p>
      </dgm:t>
    </dgm:pt>
    <dgm:pt modelId="{3B444F37-B54F-4838-B390-E80EBE56748F}" type="parTrans" cxnId="{03FEC5D9-FF69-46EF-8A40-84DCD0269EAE}">
      <dgm:prSet/>
      <dgm:spPr/>
      <dgm:t>
        <a:bodyPr/>
        <a:lstStyle/>
        <a:p>
          <a:endParaRPr lang="en-US"/>
        </a:p>
      </dgm:t>
    </dgm:pt>
    <dgm:pt modelId="{FC57693B-3B09-4EB5-AA35-E3FD018C65AB}" type="sibTrans" cxnId="{03FEC5D9-FF69-46EF-8A40-84DCD0269EAE}">
      <dgm:prSet/>
      <dgm:spPr/>
      <dgm:t>
        <a:bodyPr/>
        <a:lstStyle/>
        <a:p>
          <a:endParaRPr lang="en-US"/>
        </a:p>
      </dgm:t>
    </dgm:pt>
    <dgm:pt modelId="{BFE7856C-B7CB-42D2-BC95-CFF4D4898DFC}">
      <dgm:prSet/>
      <dgm:spPr/>
      <dgm:t>
        <a:bodyPr/>
        <a:lstStyle/>
        <a:p>
          <a:r>
            <a:rPr lang="en-US"/>
            <a:t>Does</a:t>
          </a:r>
        </a:p>
      </dgm:t>
    </dgm:pt>
    <dgm:pt modelId="{35FA8207-0800-44E4-81F4-E9DE4219A8A7}" type="parTrans" cxnId="{10B431FA-6035-4E83-B359-4692D291860A}">
      <dgm:prSet/>
      <dgm:spPr/>
      <dgm:t>
        <a:bodyPr/>
        <a:lstStyle/>
        <a:p>
          <a:endParaRPr lang="en-US"/>
        </a:p>
      </dgm:t>
    </dgm:pt>
    <dgm:pt modelId="{827C9018-5283-4B9F-AB3F-CD3867DAC92F}" type="sibTrans" cxnId="{10B431FA-6035-4E83-B359-4692D291860A}">
      <dgm:prSet/>
      <dgm:spPr/>
      <dgm:t>
        <a:bodyPr/>
        <a:lstStyle/>
        <a:p>
          <a:endParaRPr lang="en-US"/>
        </a:p>
      </dgm:t>
    </dgm:pt>
    <dgm:pt modelId="{DCEB33AF-CBBB-4E9A-856B-F9D466CC9B5F}" type="pres">
      <dgm:prSet presAssocID="{F1D2C32E-8C12-4CD3-B2EC-E7589D0B51B7}" presName="Name0" presStyleCnt="0">
        <dgm:presLayoutVars>
          <dgm:dir/>
          <dgm:animLvl val="lvl"/>
          <dgm:resizeHandles val="exact"/>
        </dgm:presLayoutVars>
      </dgm:prSet>
      <dgm:spPr/>
    </dgm:pt>
    <dgm:pt modelId="{B7972918-FB58-41E2-8CF0-3D32BFE0531C}" type="pres">
      <dgm:prSet presAssocID="{A8BFBE09-9B1E-4AB9-9040-6468016862B2}" presName="composite" presStyleCnt="0"/>
      <dgm:spPr/>
    </dgm:pt>
    <dgm:pt modelId="{F94B7C9C-2104-40ED-9F33-B1B5003C2C26}" type="pres">
      <dgm:prSet presAssocID="{A8BFBE09-9B1E-4AB9-9040-6468016862B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820AD76-D50A-43FD-A0D1-8171CA8909A4}" type="pres">
      <dgm:prSet presAssocID="{A8BFBE09-9B1E-4AB9-9040-6468016862B2}" presName="desTx" presStyleLbl="alignAccFollowNode1" presStyleIdx="0" presStyleCnt="2">
        <dgm:presLayoutVars>
          <dgm:bulletEnabled val="1"/>
        </dgm:presLayoutVars>
      </dgm:prSet>
      <dgm:spPr/>
    </dgm:pt>
    <dgm:pt modelId="{62178717-CBF1-4B38-9F36-C2430B386765}" type="pres">
      <dgm:prSet presAssocID="{1C9EAD2B-AC4E-40F8-8436-695EC8480727}" presName="space" presStyleCnt="0"/>
      <dgm:spPr/>
    </dgm:pt>
    <dgm:pt modelId="{19D98B9B-01AE-44E3-A300-0B2ABE86D0B8}" type="pres">
      <dgm:prSet presAssocID="{49452FB3-FCE5-4F8D-BE99-1757BF7EA885}" presName="composite" presStyleCnt="0"/>
      <dgm:spPr/>
    </dgm:pt>
    <dgm:pt modelId="{1C6D621A-03E8-4616-B59F-F6B3A2CE3347}" type="pres">
      <dgm:prSet presAssocID="{49452FB3-FCE5-4F8D-BE99-1757BF7EA88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AA6C4A-162E-40E5-A242-2FC1E0BC6FC6}" type="pres">
      <dgm:prSet presAssocID="{49452FB3-FCE5-4F8D-BE99-1757BF7EA88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F324403-C260-4EC4-B457-EE016DD2498F}" type="presOf" srcId="{00FA85BC-0B42-4063-A521-BFDCA5138CE3}" destId="{32AA6C4A-162E-40E5-A242-2FC1E0BC6FC6}" srcOrd="0" destOrd="2" presId="urn:microsoft.com/office/officeart/2005/8/layout/hList1"/>
    <dgm:cxn modelId="{5F426422-6001-4C42-A965-09946267B38D}" type="presOf" srcId="{9BED116C-10C9-4E7B-A863-AD7D259F3990}" destId="{32AA6C4A-162E-40E5-A242-2FC1E0BC6FC6}" srcOrd="0" destOrd="1" presId="urn:microsoft.com/office/officeart/2005/8/layout/hList1"/>
    <dgm:cxn modelId="{88D56923-ECD2-4C37-804C-F7EBB4803EF4}" type="presOf" srcId="{BFE7856C-B7CB-42D2-BC95-CFF4D4898DFC}" destId="{32AA6C4A-162E-40E5-A242-2FC1E0BC6FC6}" srcOrd="0" destOrd="4" presId="urn:microsoft.com/office/officeart/2005/8/layout/hList1"/>
    <dgm:cxn modelId="{6FD1BA23-782B-43B9-85AE-44AD2DC8D644}" type="presOf" srcId="{3C5CB4F9-FAB1-4583-BC0B-F8342451A31F}" destId="{32AA6C4A-162E-40E5-A242-2FC1E0BC6FC6}" srcOrd="0" destOrd="0" presId="urn:microsoft.com/office/officeart/2005/8/layout/hList1"/>
    <dgm:cxn modelId="{91465132-620D-46EF-A994-241976CFFA64}" type="presOf" srcId="{49452FB3-FCE5-4F8D-BE99-1757BF7EA885}" destId="{1C6D621A-03E8-4616-B59F-F6B3A2CE3347}" srcOrd="0" destOrd="0" presId="urn:microsoft.com/office/officeart/2005/8/layout/hList1"/>
    <dgm:cxn modelId="{2B7B2D72-73E6-49FA-B215-B57236515A4A}" srcId="{F1D2C32E-8C12-4CD3-B2EC-E7589D0B51B7}" destId="{49452FB3-FCE5-4F8D-BE99-1757BF7EA885}" srcOrd="1" destOrd="0" parTransId="{17056649-45A8-469D-BD02-4176BEDA6D15}" sibTransId="{58CF20C1-EA7D-4F1C-8811-392FDC9E2A5C}"/>
    <dgm:cxn modelId="{0313377A-3C85-45C8-B349-9858EEB70779}" type="presOf" srcId="{F1D2C32E-8C12-4CD3-B2EC-E7589D0B51B7}" destId="{DCEB33AF-CBBB-4E9A-856B-F9D466CC9B5F}" srcOrd="0" destOrd="0" presId="urn:microsoft.com/office/officeart/2005/8/layout/hList1"/>
    <dgm:cxn modelId="{5E137095-EC7C-4C2D-A64A-27BF04AE29C5}" type="presOf" srcId="{213A3BB1-032C-4BCA-B343-0A19554D3F88}" destId="{1820AD76-D50A-43FD-A0D1-8171CA8909A4}" srcOrd="0" destOrd="0" presId="urn:microsoft.com/office/officeart/2005/8/layout/hList1"/>
    <dgm:cxn modelId="{BC8EDC95-E771-448B-BF43-6EEC3A5826A5}" srcId="{F1D2C32E-8C12-4CD3-B2EC-E7589D0B51B7}" destId="{A8BFBE09-9B1E-4AB9-9040-6468016862B2}" srcOrd="0" destOrd="0" parTransId="{9D8A6F2E-D82E-4B04-BD06-E95D2A7A35F7}" sibTransId="{1C9EAD2B-AC4E-40F8-8436-695EC8480727}"/>
    <dgm:cxn modelId="{16402C9A-476B-4E83-A1B7-7B366731DED0}" srcId="{A8BFBE09-9B1E-4AB9-9040-6468016862B2}" destId="{213A3BB1-032C-4BCA-B343-0A19554D3F88}" srcOrd="0" destOrd="0" parTransId="{06EB8097-CFC4-48EE-AFCC-28F9EFB2AEC4}" sibTransId="{1E9C1E0D-9001-402F-BA8C-4610902D2341}"/>
    <dgm:cxn modelId="{991331A4-312D-4BFA-A091-A6BEEF63FF9F}" srcId="{49452FB3-FCE5-4F8D-BE99-1757BF7EA885}" destId="{3C5CB4F9-FAB1-4583-BC0B-F8342451A31F}" srcOrd="0" destOrd="0" parTransId="{7AECD501-7199-43FF-9E0E-7BFE6454B2E4}" sibTransId="{01976CE1-8D89-4B6F-89BB-C7118DC8BA57}"/>
    <dgm:cxn modelId="{1F0CEFB7-DAE8-4113-9164-93C1308E2BA0}" srcId="{3C5CB4F9-FAB1-4583-BC0B-F8342451A31F}" destId="{00FA85BC-0B42-4063-A521-BFDCA5138CE3}" srcOrd="1" destOrd="0" parTransId="{68DBED8F-9E10-4F5E-89F9-6F8F1B1E127F}" sibTransId="{2CC77B80-16F2-4061-9C35-B2D5B3B38CA1}"/>
    <dgm:cxn modelId="{F311F3C3-A2B6-4F2E-9439-657DC0D014CE}" type="presOf" srcId="{A8BFBE09-9B1E-4AB9-9040-6468016862B2}" destId="{F94B7C9C-2104-40ED-9F33-B1B5003C2C26}" srcOrd="0" destOrd="0" presId="urn:microsoft.com/office/officeart/2005/8/layout/hList1"/>
    <dgm:cxn modelId="{03FEC5D9-FF69-46EF-8A40-84DCD0269EAE}" srcId="{3C5CB4F9-FAB1-4583-BC0B-F8342451A31F}" destId="{FFFBB802-57F3-4C83-B242-E69EAA258D6B}" srcOrd="2" destOrd="0" parTransId="{3B444F37-B54F-4838-B390-E80EBE56748F}" sibTransId="{FC57693B-3B09-4EB5-AA35-E3FD018C65AB}"/>
    <dgm:cxn modelId="{5BA769DC-76D4-4AB2-AB91-E73FF5C382B8}" type="presOf" srcId="{FFFBB802-57F3-4C83-B242-E69EAA258D6B}" destId="{32AA6C4A-162E-40E5-A242-2FC1E0BC6FC6}" srcOrd="0" destOrd="3" presId="urn:microsoft.com/office/officeart/2005/8/layout/hList1"/>
    <dgm:cxn modelId="{787956E7-4887-4AEB-BA96-472D27D8599C}" srcId="{3C5CB4F9-FAB1-4583-BC0B-F8342451A31F}" destId="{9BED116C-10C9-4E7B-A863-AD7D259F3990}" srcOrd="0" destOrd="0" parTransId="{AA1E5EB6-5663-4DE1-AF00-D5D490D409BC}" sibTransId="{A760B89A-6D40-49D8-8E80-5C4080BFE6CE}"/>
    <dgm:cxn modelId="{10B431FA-6035-4E83-B359-4692D291860A}" srcId="{3C5CB4F9-FAB1-4583-BC0B-F8342451A31F}" destId="{BFE7856C-B7CB-42D2-BC95-CFF4D4898DFC}" srcOrd="3" destOrd="0" parTransId="{35FA8207-0800-44E4-81F4-E9DE4219A8A7}" sibTransId="{827C9018-5283-4B9F-AB3F-CD3867DAC92F}"/>
    <dgm:cxn modelId="{CEB91031-BE24-4848-852B-280DA8E0417A}" type="presParOf" srcId="{DCEB33AF-CBBB-4E9A-856B-F9D466CC9B5F}" destId="{B7972918-FB58-41E2-8CF0-3D32BFE0531C}" srcOrd="0" destOrd="0" presId="urn:microsoft.com/office/officeart/2005/8/layout/hList1"/>
    <dgm:cxn modelId="{1110A4F1-3FE5-43E3-8F97-DBA651B850A1}" type="presParOf" srcId="{B7972918-FB58-41E2-8CF0-3D32BFE0531C}" destId="{F94B7C9C-2104-40ED-9F33-B1B5003C2C26}" srcOrd="0" destOrd="0" presId="urn:microsoft.com/office/officeart/2005/8/layout/hList1"/>
    <dgm:cxn modelId="{4769D88A-EC47-4CC1-BBA5-832C801A736F}" type="presParOf" srcId="{B7972918-FB58-41E2-8CF0-3D32BFE0531C}" destId="{1820AD76-D50A-43FD-A0D1-8171CA8909A4}" srcOrd="1" destOrd="0" presId="urn:microsoft.com/office/officeart/2005/8/layout/hList1"/>
    <dgm:cxn modelId="{0BBF7E6F-42AC-4BA5-BA02-F08D1F9777C9}" type="presParOf" srcId="{DCEB33AF-CBBB-4E9A-856B-F9D466CC9B5F}" destId="{62178717-CBF1-4B38-9F36-C2430B386765}" srcOrd="1" destOrd="0" presId="urn:microsoft.com/office/officeart/2005/8/layout/hList1"/>
    <dgm:cxn modelId="{D528B0F7-96CE-4D8A-AA1A-6FB8EE2C80B6}" type="presParOf" srcId="{DCEB33AF-CBBB-4E9A-856B-F9D466CC9B5F}" destId="{19D98B9B-01AE-44E3-A300-0B2ABE86D0B8}" srcOrd="2" destOrd="0" presId="urn:microsoft.com/office/officeart/2005/8/layout/hList1"/>
    <dgm:cxn modelId="{BD572FB6-7D9C-4F36-80A6-8D8EBAE5AC79}" type="presParOf" srcId="{19D98B9B-01AE-44E3-A300-0B2ABE86D0B8}" destId="{1C6D621A-03E8-4616-B59F-F6B3A2CE3347}" srcOrd="0" destOrd="0" presId="urn:microsoft.com/office/officeart/2005/8/layout/hList1"/>
    <dgm:cxn modelId="{4C5CCDDC-EFFA-4903-A3FA-3D038EA1F329}" type="presParOf" srcId="{19D98B9B-01AE-44E3-A300-0B2ABE86D0B8}" destId="{32AA6C4A-162E-40E5-A242-2FC1E0BC6F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2F030-DD73-4309-989D-D6C59AD373A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F67B87-D2B8-4128-AC6B-053C9060FE30}">
      <dgm:prSet/>
      <dgm:spPr/>
      <dgm:t>
        <a:bodyPr/>
        <a:lstStyle/>
        <a:p>
          <a:r>
            <a:rPr lang="en-US"/>
            <a:t>Does: </a:t>
          </a:r>
        </a:p>
      </dgm:t>
    </dgm:pt>
    <dgm:pt modelId="{35503048-B43C-495F-9FD1-D68E10A942E0}" type="parTrans" cxnId="{6E2A177A-0955-4A27-BA01-EB3964C0FD62}">
      <dgm:prSet/>
      <dgm:spPr/>
      <dgm:t>
        <a:bodyPr/>
        <a:lstStyle/>
        <a:p>
          <a:endParaRPr lang="en-US"/>
        </a:p>
      </dgm:t>
    </dgm:pt>
    <dgm:pt modelId="{6DB85DB3-6FC0-4C00-A960-70993CBF5BEA}" type="sibTrans" cxnId="{6E2A177A-0955-4A27-BA01-EB3964C0FD62}">
      <dgm:prSet/>
      <dgm:spPr/>
      <dgm:t>
        <a:bodyPr/>
        <a:lstStyle/>
        <a:p>
          <a:endParaRPr lang="en-US"/>
        </a:p>
      </dgm:t>
    </dgm:pt>
    <dgm:pt modelId="{D51DD948-D59F-4FEE-980E-E9ADF2E8BE07}">
      <dgm:prSet/>
      <dgm:spPr/>
      <dgm:t>
        <a:bodyPr/>
        <a:lstStyle/>
        <a:p>
          <a:r>
            <a:rPr lang="en-US" dirty="0"/>
            <a:t>Assessed through direct observation in real clinical settings </a:t>
          </a:r>
        </a:p>
      </dgm:t>
    </dgm:pt>
    <dgm:pt modelId="{81B48AB0-EB72-4E98-BFA8-0E696D300695}" type="parTrans" cxnId="{84599BBE-0C22-4C21-9FE2-E3456863CBC0}">
      <dgm:prSet/>
      <dgm:spPr/>
      <dgm:t>
        <a:bodyPr/>
        <a:lstStyle/>
        <a:p>
          <a:endParaRPr lang="en-US"/>
        </a:p>
      </dgm:t>
    </dgm:pt>
    <dgm:pt modelId="{443A2921-8F0B-41E9-B3C8-39C97E8EC3E9}" type="sibTrans" cxnId="{84599BBE-0C22-4C21-9FE2-E3456863CBC0}">
      <dgm:prSet/>
      <dgm:spPr/>
      <dgm:t>
        <a:bodyPr/>
        <a:lstStyle/>
        <a:p>
          <a:endParaRPr lang="en-US"/>
        </a:p>
      </dgm:t>
    </dgm:pt>
    <dgm:pt modelId="{0519B755-E850-41F8-AE29-A5F038E09ADF}">
      <dgm:prSet/>
      <dgm:spPr/>
      <dgm:t>
        <a:bodyPr/>
        <a:lstStyle/>
        <a:p>
          <a:r>
            <a:rPr lang="en-US" dirty="0"/>
            <a:t>Shows How: </a:t>
          </a:r>
        </a:p>
      </dgm:t>
    </dgm:pt>
    <dgm:pt modelId="{34ABEB23-1022-4933-99DE-0B525005B4FA}" type="parTrans" cxnId="{BF32E091-BD01-4171-93B2-C56A8586BF7F}">
      <dgm:prSet/>
      <dgm:spPr/>
      <dgm:t>
        <a:bodyPr/>
        <a:lstStyle/>
        <a:p>
          <a:endParaRPr lang="en-US"/>
        </a:p>
      </dgm:t>
    </dgm:pt>
    <dgm:pt modelId="{21AB5A40-3F3D-4965-8424-C8F9843E64DE}" type="sibTrans" cxnId="{BF32E091-BD01-4171-93B2-C56A8586BF7F}">
      <dgm:prSet/>
      <dgm:spPr/>
      <dgm:t>
        <a:bodyPr/>
        <a:lstStyle/>
        <a:p>
          <a:endParaRPr lang="en-US"/>
        </a:p>
      </dgm:t>
    </dgm:pt>
    <dgm:pt modelId="{179544E9-5FB8-42E0-A19A-C6A23DA049B5}">
      <dgm:prSet/>
      <dgm:spPr/>
      <dgm:t>
        <a:bodyPr/>
        <a:lstStyle/>
        <a:p>
          <a:r>
            <a:rPr lang="en-US" dirty="0"/>
            <a:t>Assessed through standardized patient exercises, simulations, and clinical exams </a:t>
          </a:r>
        </a:p>
      </dgm:t>
    </dgm:pt>
    <dgm:pt modelId="{2F4FF7DD-1D9E-4ACA-A531-DC54BE36D646}" type="parTrans" cxnId="{80F165E9-D26A-444B-BB8E-823939B55618}">
      <dgm:prSet/>
      <dgm:spPr/>
      <dgm:t>
        <a:bodyPr/>
        <a:lstStyle/>
        <a:p>
          <a:endParaRPr lang="en-US"/>
        </a:p>
      </dgm:t>
    </dgm:pt>
    <dgm:pt modelId="{DC77D130-BE42-4C3C-BF44-C4F6BF1C74AF}" type="sibTrans" cxnId="{80F165E9-D26A-444B-BB8E-823939B55618}">
      <dgm:prSet/>
      <dgm:spPr/>
      <dgm:t>
        <a:bodyPr/>
        <a:lstStyle/>
        <a:p>
          <a:endParaRPr lang="en-US"/>
        </a:p>
      </dgm:t>
    </dgm:pt>
    <dgm:pt modelId="{D66A9000-C666-40CE-A426-00BB3B927F5E}">
      <dgm:prSet/>
      <dgm:spPr/>
      <dgm:t>
        <a:bodyPr/>
        <a:lstStyle/>
        <a:p>
          <a:r>
            <a:rPr lang="en-US" dirty="0"/>
            <a:t>Knows How: </a:t>
          </a:r>
        </a:p>
      </dgm:t>
    </dgm:pt>
    <dgm:pt modelId="{3447205E-E361-44EE-B366-32001ECEE45D}" type="parTrans" cxnId="{3D7806A2-E754-485B-B614-48C14F4478A0}">
      <dgm:prSet/>
      <dgm:spPr/>
      <dgm:t>
        <a:bodyPr/>
        <a:lstStyle/>
        <a:p>
          <a:endParaRPr lang="en-US"/>
        </a:p>
      </dgm:t>
    </dgm:pt>
    <dgm:pt modelId="{3D223693-6A46-476F-A753-FDB456ECE86A}" type="sibTrans" cxnId="{3D7806A2-E754-485B-B614-48C14F4478A0}">
      <dgm:prSet/>
      <dgm:spPr/>
      <dgm:t>
        <a:bodyPr/>
        <a:lstStyle/>
        <a:p>
          <a:endParaRPr lang="en-US"/>
        </a:p>
      </dgm:t>
    </dgm:pt>
    <dgm:pt modelId="{74866106-CE92-4541-A271-68D89C58C87A}">
      <dgm:prSet/>
      <dgm:spPr/>
      <dgm:t>
        <a:bodyPr/>
        <a:lstStyle/>
        <a:p>
          <a:r>
            <a:rPr lang="en-US" dirty="0"/>
            <a:t>Assessed through essays, clinical problem-solving exercises, and extended multiple-choice questions </a:t>
          </a:r>
        </a:p>
      </dgm:t>
    </dgm:pt>
    <dgm:pt modelId="{CA9EB5BA-02E3-4367-8D4D-C93BA32E5583}" type="parTrans" cxnId="{18498A0C-6A0C-48DB-937A-20468C74721E}">
      <dgm:prSet/>
      <dgm:spPr/>
      <dgm:t>
        <a:bodyPr/>
        <a:lstStyle/>
        <a:p>
          <a:endParaRPr lang="en-US"/>
        </a:p>
      </dgm:t>
    </dgm:pt>
    <dgm:pt modelId="{16AA6889-A00E-4EBB-B084-AAE0DED38F6A}" type="sibTrans" cxnId="{18498A0C-6A0C-48DB-937A-20468C74721E}">
      <dgm:prSet/>
      <dgm:spPr/>
      <dgm:t>
        <a:bodyPr/>
        <a:lstStyle/>
        <a:p>
          <a:endParaRPr lang="en-US"/>
        </a:p>
      </dgm:t>
    </dgm:pt>
    <dgm:pt modelId="{90DCB275-8FD3-4671-AF73-19B3F7D2F42B}">
      <dgm:prSet/>
      <dgm:spPr/>
      <dgm:t>
        <a:bodyPr/>
        <a:lstStyle/>
        <a:p>
          <a:r>
            <a:rPr lang="en-US"/>
            <a:t>Knows: </a:t>
          </a:r>
        </a:p>
      </dgm:t>
    </dgm:pt>
    <dgm:pt modelId="{ED969D3E-AB98-4BE2-8057-46BD9AFF2399}" type="parTrans" cxnId="{B27E62A9-A193-411D-9C9F-25A894805CB5}">
      <dgm:prSet/>
      <dgm:spPr/>
      <dgm:t>
        <a:bodyPr/>
        <a:lstStyle/>
        <a:p>
          <a:endParaRPr lang="en-US"/>
        </a:p>
      </dgm:t>
    </dgm:pt>
    <dgm:pt modelId="{1F473C70-ED9A-4ACA-BE91-A87FFE97BAE3}" type="sibTrans" cxnId="{B27E62A9-A193-411D-9C9F-25A894805CB5}">
      <dgm:prSet/>
      <dgm:spPr/>
      <dgm:t>
        <a:bodyPr/>
        <a:lstStyle/>
        <a:p>
          <a:endParaRPr lang="en-US"/>
        </a:p>
      </dgm:t>
    </dgm:pt>
    <dgm:pt modelId="{80C4FDBE-5241-4263-8851-A609C7EC0266}">
      <dgm:prSet/>
      <dgm:spPr/>
      <dgm:t>
        <a:bodyPr/>
        <a:lstStyle/>
        <a:p>
          <a:r>
            <a:rPr lang="en-US" dirty="0"/>
            <a:t>Assessed through written exams and multiple-choice questions </a:t>
          </a:r>
        </a:p>
      </dgm:t>
    </dgm:pt>
    <dgm:pt modelId="{12DEBCB2-D8FA-494A-ACDF-8A6DC6595D59}" type="parTrans" cxnId="{24770549-7660-4ABD-B7C5-CE47AF0651D2}">
      <dgm:prSet/>
      <dgm:spPr/>
      <dgm:t>
        <a:bodyPr/>
        <a:lstStyle/>
        <a:p>
          <a:endParaRPr lang="en-US"/>
        </a:p>
      </dgm:t>
    </dgm:pt>
    <dgm:pt modelId="{6C4C7F14-1012-4495-8EC2-093E7CCFB87F}" type="sibTrans" cxnId="{24770549-7660-4ABD-B7C5-CE47AF0651D2}">
      <dgm:prSet/>
      <dgm:spPr/>
      <dgm:t>
        <a:bodyPr/>
        <a:lstStyle/>
        <a:p>
          <a:endParaRPr lang="en-US"/>
        </a:p>
      </dgm:t>
    </dgm:pt>
    <dgm:pt modelId="{DA0ABC53-3FB1-4942-9F19-73A0F7ADC255}" type="pres">
      <dgm:prSet presAssocID="{1282F030-DD73-4309-989D-D6C59AD373A4}" presName="Name0" presStyleCnt="0">
        <dgm:presLayoutVars>
          <dgm:dir/>
          <dgm:animLvl val="lvl"/>
          <dgm:resizeHandles val="exact"/>
        </dgm:presLayoutVars>
      </dgm:prSet>
      <dgm:spPr/>
    </dgm:pt>
    <dgm:pt modelId="{87E49C20-7ACF-4CB2-91D2-E39C18FCF7FF}" type="pres">
      <dgm:prSet presAssocID="{88F67B87-D2B8-4128-AC6B-053C9060FE30}" presName="Name8" presStyleCnt="0"/>
      <dgm:spPr/>
    </dgm:pt>
    <dgm:pt modelId="{75B723C2-232A-4F7B-AF57-9E0201ECCA65}" type="pres">
      <dgm:prSet presAssocID="{88F67B87-D2B8-4128-AC6B-053C9060FE30}" presName="acctBkgd" presStyleLbl="alignAcc1" presStyleIdx="0" presStyleCnt="4"/>
      <dgm:spPr/>
    </dgm:pt>
    <dgm:pt modelId="{F0BFAA44-7BA0-48ED-B76A-C7EC30007F35}" type="pres">
      <dgm:prSet presAssocID="{88F67B87-D2B8-4128-AC6B-053C9060FE30}" presName="acctTx" presStyleLbl="alignAcc1" presStyleIdx="0" presStyleCnt="4">
        <dgm:presLayoutVars>
          <dgm:bulletEnabled val="1"/>
        </dgm:presLayoutVars>
      </dgm:prSet>
      <dgm:spPr/>
    </dgm:pt>
    <dgm:pt modelId="{78B8523E-650B-4E54-ABD9-B749DB29A26C}" type="pres">
      <dgm:prSet presAssocID="{88F67B87-D2B8-4128-AC6B-053C9060FE30}" presName="level" presStyleLbl="node1" presStyleIdx="0" presStyleCnt="4">
        <dgm:presLayoutVars>
          <dgm:chMax val="1"/>
          <dgm:bulletEnabled val="1"/>
        </dgm:presLayoutVars>
      </dgm:prSet>
      <dgm:spPr/>
    </dgm:pt>
    <dgm:pt modelId="{C83D4635-0848-4980-8BFE-119C3A863528}" type="pres">
      <dgm:prSet presAssocID="{88F67B87-D2B8-4128-AC6B-053C9060FE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59C235-F8B8-4655-99DC-3C26BD436F5B}" type="pres">
      <dgm:prSet presAssocID="{0519B755-E850-41F8-AE29-A5F038E09ADF}" presName="Name8" presStyleCnt="0"/>
      <dgm:spPr/>
    </dgm:pt>
    <dgm:pt modelId="{4B40067C-5868-4369-90E0-FDB8EB5CE7C2}" type="pres">
      <dgm:prSet presAssocID="{0519B755-E850-41F8-AE29-A5F038E09ADF}" presName="acctBkgd" presStyleLbl="alignAcc1" presStyleIdx="1" presStyleCnt="4"/>
      <dgm:spPr/>
    </dgm:pt>
    <dgm:pt modelId="{87A3551D-7BFC-40A2-BC08-6A4176525958}" type="pres">
      <dgm:prSet presAssocID="{0519B755-E850-41F8-AE29-A5F038E09ADF}" presName="acctTx" presStyleLbl="alignAcc1" presStyleIdx="1" presStyleCnt="4">
        <dgm:presLayoutVars>
          <dgm:bulletEnabled val="1"/>
        </dgm:presLayoutVars>
      </dgm:prSet>
      <dgm:spPr/>
    </dgm:pt>
    <dgm:pt modelId="{4FC0D9B5-9AEC-4636-A8DA-00DA1A656B60}" type="pres">
      <dgm:prSet presAssocID="{0519B755-E850-41F8-AE29-A5F038E09ADF}" presName="level" presStyleLbl="node1" presStyleIdx="1" presStyleCnt="4">
        <dgm:presLayoutVars>
          <dgm:chMax val="1"/>
          <dgm:bulletEnabled val="1"/>
        </dgm:presLayoutVars>
      </dgm:prSet>
      <dgm:spPr/>
    </dgm:pt>
    <dgm:pt modelId="{365DCD8B-8443-489E-874D-FB28D51340D3}" type="pres">
      <dgm:prSet presAssocID="{0519B755-E850-41F8-AE29-A5F038E09A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6EB341-E070-41A9-B3C7-0A22A3D44A95}" type="pres">
      <dgm:prSet presAssocID="{D66A9000-C666-40CE-A426-00BB3B927F5E}" presName="Name8" presStyleCnt="0"/>
      <dgm:spPr/>
    </dgm:pt>
    <dgm:pt modelId="{9C222A51-69F6-40B2-8777-2561F8C54A75}" type="pres">
      <dgm:prSet presAssocID="{D66A9000-C666-40CE-A426-00BB3B927F5E}" presName="acctBkgd" presStyleLbl="alignAcc1" presStyleIdx="2" presStyleCnt="4"/>
      <dgm:spPr/>
    </dgm:pt>
    <dgm:pt modelId="{B1EE5FB9-A3C4-4C22-8FF1-CC35E86DCBFE}" type="pres">
      <dgm:prSet presAssocID="{D66A9000-C666-40CE-A426-00BB3B927F5E}" presName="acctTx" presStyleLbl="alignAcc1" presStyleIdx="2" presStyleCnt="4">
        <dgm:presLayoutVars>
          <dgm:bulletEnabled val="1"/>
        </dgm:presLayoutVars>
      </dgm:prSet>
      <dgm:spPr/>
    </dgm:pt>
    <dgm:pt modelId="{1D9081AE-38ED-46B8-B890-52FF3B460AF6}" type="pres">
      <dgm:prSet presAssocID="{D66A9000-C666-40CE-A426-00BB3B927F5E}" presName="level" presStyleLbl="node1" presStyleIdx="2" presStyleCnt="4">
        <dgm:presLayoutVars>
          <dgm:chMax val="1"/>
          <dgm:bulletEnabled val="1"/>
        </dgm:presLayoutVars>
      </dgm:prSet>
      <dgm:spPr/>
    </dgm:pt>
    <dgm:pt modelId="{CBD77729-8CEF-492E-83AA-5BB97D9E91EB}" type="pres">
      <dgm:prSet presAssocID="{D66A9000-C666-40CE-A426-00BB3B927F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15275A-3F4A-4B4A-87C4-ED17A4577FA4}" type="pres">
      <dgm:prSet presAssocID="{90DCB275-8FD3-4671-AF73-19B3F7D2F42B}" presName="Name8" presStyleCnt="0"/>
      <dgm:spPr/>
    </dgm:pt>
    <dgm:pt modelId="{EA571C50-0203-47AA-9109-255FA63FB5B7}" type="pres">
      <dgm:prSet presAssocID="{90DCB275-8FD3-4671-AF73-19B3F7D2F42B}" presName="acctBkgd" presStyleLbl="alignAcc1" presStyleIdx="3" presStyleCnt="4"/>
      <dgm:spPr/>
    </dgm:pt>
    <dgm:pt modelId="{7C68C6C5-7412-4211-8536-816CEE7042C5}" type="pres">
      <dgm:prSet presAssocID="{90DCB275-8FD3-4671-AF73-19B3F7D2F42B}" presName="acctTx" presStyleLbl="alignAcc1" presStyleIdx="3" presStyleCnt="4">
        <dgm:presLayoutVars>
          <dgm:bulletEnabled val="1"/>
        </dgm:presLayoutVars>
      </dgm:prSet>
      <dgm:spPr/>
    </dgm:pt>
    <dgm:pt modelId="{615F9087-A739-4DEB-9960-C197082AD911}" type="pres">
      <dgm:prSet presAssocID="{90DCB275-8FD3-4671-AF73-19B3F7D2F42B}" presName="level" presStyleLbl="node1" presStyleIdx="3" presStyleCnt="4">
        <dgm:presLayoutVars>
          <dgm:chMax val="1"/>
          <dgm:bulletEnabled val="1"/>
        </dgm:presLayoutVars>
      </dgm:prSet>
      <dgm:spPr/>
    </dgm:pt>
    <dgm:pt modelId="{1C363146-D116-4266-BF50-383F11A01051}" type="pres">
      <dgm:prSet presAssocID="{90DCB275-8FD3-4671-AF73-19B3F7D2F4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671020A-927E-4029-BEB0-8F23446A472B}" type="presOf" srcId="{D66A9000-C666-40CE-A426-00BB3B927F5E}" destId="{1D9081AE-38ED-46B8-B890-52FF3B460AF6}" srcOrd="0" destOrd="0" presId="urn:microsoft.com/office/officeart/2005/8/layout/pyramid1"/>
    <dgm:cxn modelId="{18498A0C-6A0C-48DB-937A-20468C74721E}" srcId="{D66A9000-C666-40CE-A426-00BB3B927F5E}" destId="{74866106-CE92-4541-A271-68D89C58C87A}" srcOrd="0" destOrd="0" parTransId="{CA9EB5BA-02E3-4367-8D4D-C93BA32E5583}" sibTransId="{16AA6889-A00E-4EBB-B084-AAE0DED38F6A}"/>
    <dgm:cxn modelId="{530E3227-0A6F-4390-B7F2-B16BAC21640C}" type="presOf" srcId="{74866106-CE92-4541-A271-68D89C58C87A}" destId="{B1EE5FB9-A3C4-4C22-8FF1-CC35E86DCBFE}" srcOrd="1" destOrd="0" presId="urn:microsoft.com/office/officeart/2005/8/layout/pyramid1"/>
    <dgm:cxn modelId="{B7068027-42AC-4483-BEE1-F786212980AE}" type="presOf" srcId="{80C4FDBE-5241-4263-8851-A609C7EC0266}" destId="{7C68C6C5-7412-4211-8536-816CEE7042C5}" srcOrd="1" destOrd="0" presId="urn:microsoft.com/office/officeart/2005/8/layout/pyramid1"/>
    <dgm:cxn modelId="{8B1FB72D-C7BB-4953-A427-486772BA4377}" type="presOf" srcId="{90DCB275-8FD3-4671-AF73-19B3F7D2F42B}" destId="{1C363146-D116-4266-BF50-383F11A01051}" srcOrd="1" destOrd="0" presId="urn:microsoft.com/office/officeart/2005/8/layout/pyramid1"/>
    <dgm:cxn modelId="{200D1B61-632A-4133-83BE-38A45A1D8BA5}" type="presOf" srcId="{0519B755-E850-41F8-AE29-A5F038E09ADF}" destId="{4FC0D9B5-9AEC-4636-A8DA-00DA1A656B60}" srcOrd="0" destOrd="0" presId="urn:microsoft.com/office/officeart/2005/8/layout/pyramid1"/>
    <dgm:cxn modelId="{E0B4F841-FFB9-4EDC-8567-51D13E095A2E}" type="presOf" srcId="{1282F030-DD73-4309-989D-D6C59AD373A4}" destId="{DA0ABC53-3FB1-4942-9F19-73A0F7ADC255}" srcOrd="0" destOrd="0" presId="urn:microsoft.com/office/officeart/2005/8/layout/pyramid1"/>
    <dgm:cxn modelId="{24770549-7660-4ABD-B7C5-CE47AF0651D2}" srcId="{90DCB275-8FD3-4671-AF73-19B3F7D2F42B}" destId="{80C4FDBE-5241-4263-8851-A609C7EC0266}" srcOrd="0" destOrd="0" parTransId="{12DEBCB2-D8FA-494A-ACDF-8A6DC6595D59}" sibTransId="{6C4C7F14-1012-4495-8EC2-093E7CCFB87F}"/>
    <dgm:cxn modelId="{DB9E3375-A876-4883-9FAB-C7E58728A47E}" type="presOf" srcId="{74866106-CE92-4541-A271-68D89C58C87A}" destId="{9C222A51-69F6-40B2-8777-2561F8C54A75}" srcOrd="0" destOrd="0" presId="urn:microsoft.com/office/officeart/2005/8/layout/pyramid1"/>
    <dgm:cxn modelId="{9EBA8B79-A5CA-4DEE-8F77-A3742BA7BCB2}" type="presOf" srcId="{D51DD948-D59F-4FEE-980E-E9ADF2E8BE07}" destId="{F0BFAA44-7BA0-48ED-B76A-C7EC30007F35}" srcOrd="1" destOrd="0" presId="urn:microsoft.com/office/officeart/2005/8/layout/pyramid1"/>
    <dgm:cxn modelId="{6E2A177A-0955-4A27-BA01-EB3964C0FD62}" srcId="{1282F030-DD73-4309-989D-D6C59AD373A4}" destId="{88F67B87-D2B8-4128-AC6B-053C9060FE30}" srcOrd="0" destOrd="0" parTransId="{35503048-B43C-495F-9FD1-D68E10A942E0}" sibTransId="{6DB85DB3-6FC0-4C00-A960-70993CBF5BEA}"/>
    <dgm:cxn modelId="{A2400D7E-1E8B-4270-A4FB-F909F5306084}" type="presOf" srcId="{D51DD948-D59F-4FEE-980E-E9ADF2E8BE07}" destId="{75B723C2-232A-4F7B-AF57-9E0201ECCA65}" srcOrd="0" destOrd="0" presId="urn:microsoft.com/office/officeart/2005/8/layout/pyramid1"/>
    <dgm:cxn modelId="{BF32E091-BD01-4171-93B2-C56A8586BF7F}" srcId="{1282F030-DD73-4309-989D-D6C59AD373A4}" destId="{0519B755-E850-41F8-AE29-A5F038E09ADF}" srcOrd="1" destOrd="0" parTransId="{34ABEB23-1022-4933-99DE-0B525005B4FA}" sibTransId="{21AB5A40-3F3D-4965-8424-C8F9843E64DE}"/>
    <dgm:cxn modelId="{EDE9A592-0E2F-40F3-8D66-DE3BDEFD9541}" type="presOf" srcId="{179544E9-5FB8-42E0-A19A-C6A23DA049B5}" destId="{87A3551D-7BFC-40A2-BC08-6A4176525958}" srcOrd="1" destOrd="0" presId="urn:microsoft.com/office/officeart/2005/8/layout/pyramid1"/>
    <dgm:cxn modelId="{D98CEA95-B2FC-43BB-8B88-83912F527CEB}" type="presOf" srcId="{88F67B87-D2B8-4128-AC6B-053C9060FE30}" destId="{78B8523E-650B-4E54-ABD9-B749DB29A26C}" srcOrd="0" destOrd="0" presId="urn:microsoft.com/office/officeart/2005/8/layout/pyramid1"/>
    <dgm:cxn modelId="{DCD85A9C-95CD-416D-A60E-7943AB152176}" type="presOf" srcId="{88F67B87-D2B8-4128-AC6B-053C9060FE30}" destId="{C83D4635-0848-4980-8BFE-119C3A863528}" srcOrd="1" destOrd="0" presId="urn:microsoft.com/office/officeart/2005/8/layout/pyramid1"/>
    <dgm:cxn modelId="{3D7806A2-E754-485B-B614-48C14F4478A0}" srcId="{1282F030-DD73-4309-989D-D6C59AD373A4}" destId="{D66A9000-C666-40CE-A426-00BB3B927F5E}" srcOrd="2" destOrd="0" parTransId="{3447205E-E361-44EE-B366-32001ECEE45D}" sibTransId="{3D223693-6A46-476F-A753-FDB456ECE86A}"/>
    <dgm:cxn modelId="{B27E62A9-A193-411D-9C9F-25A894805CB5}" srcId="{1282F030-DD73-4309-989D-D6C59AD373A4}" destId="{90DCB275-8FD3-4671-AF73-19B3F7D2F42B}" srcOrd="3" destOrd="0" parTransId="{ED969D3E-AB98-4BE2-8057-46BD9AFF2399}" sibTransId="{1F473C70-ED9A-4ACA-BE91-A87FFE97BAE3}"/>
    <dgm:cxn modelId="{CD80DFA9-ABB8-4D94-A210-1BAD4E0F8627}" type="presOf" srcId="{90DCB275-8FD3-4671-AF73-19B3F7D2F42B}" destId="{615F9087-A739-4DEB-9960-C197082AD911}" srcOrd="0" destOrd="0" presId="urn:microsoft.com/office/officeart/2005/8/layout/pyramid1"/>
    <dgm:cxn modelId="{65F221AD-6112-40C9-8EF0-C01C55787CDE}" type="presOf" srcId="{D66A9000-C666-40CE-A426-00BB3B927F5E}" destId="{CBD77729-8CEF-492E-83AA-5BB97D9E91EB}" srcOrd="1" destOrd="0" presId="urn:microsoft.com/office/officeart/2005/8/layout/pyramid1"/>
    <dgm:cxn modelId="{84599BBE-0C22-4C21-9FE2-E3456863CBC0}" srcId="{88F67B87-D2B8-4128-AC6B-053C9060FE30}" destId="{D51DD948-D59F-4FEE-980E-E9ADF2E8BE07}" srcOrd="0" destOrd="0" parTransId="{81B48AB0-EB72-4E98-BFA8-0E696D300695}" sibTransId="{443A2921-8F0B-41E9-B3C8-39C97E8EC3E9}"/>
    <dgm:cxn modelId="{809CDCC2-CCE8-417B-AE6C-4854F2FC4BE0}" type="presOf" srcId="{179544E9-5FB8-42E0-A19A-C6A23DA049B5}" destId="{4B40067C-5868-4369-90E0-FDB8EB5CE7C2}" srcOrd="0" destOrd="0" presId="urn:microsoft.com/office/officeart/2005/8/layout/pyramid1"/>
    <dgm:cxn modelId="{FF6B77CC-A81F-4C4B-A446-009B55766BAF}" type="presOf" srcId="{0519B755-E850-41F8-AE29-A5F038E09ADF}" destId="{365DCD8B-8443-489E-874D-FB28D51340D3}" srcOrd="1" destOrd="0" presId="urn:microsoft.com/office/officeart/2005/8/layout/pyramid1"/>
    <dgm:cxn modelId="{65FFA6CD-67E2-4042-ADF5-932C04EC089F}" type="presOf" srcId="{80C4FDBE-5241-4263-8851-A609C7EC0266}" destId="{EA571C50-0203-47AA-9109-255FA63FB5B7}" srcOrd="0" destOrd="0" presId="urn:microsoft.com/office/officeart/2005/8/layout/pyramid1"/>
    <dgm:cxn modelId="{80F165E9-D26A-444B-BB8E-823939B55618}" srcId="{0519B755-E850-41F8-AE29-A5F038E09ADF}" destId="{179544E9-5FB8-42E0-A19A-C6A23DA049B5}" srcOrd="0" destOrd="0" parTransId="{2F4FF7DD-1D9E-4ACA-A531-DC54BE36D646}" sibTransId="{DC77D130-BE42-4C3C-BF44-C4F6BF1C74AF}"/>
    <dgm:cxn modelId="{3CD5578F-7356-4FD0-B962-17F8EB8FD142}" type="presParOf" srcId="{DA0ABC53-3FB1-4942-9F19-73A0F7ADC255}" destId="{87E49C20-7ACF-4CB2-91D2-E39C18FCF7FF}" srcOrd="0" destOrd="0" presId="urn:microsoft.com/office/officeart/2005/8/layout/pyramid1"/>
    <dgm:cxn modelId="{DC00B6EC-87A1-4978-9BBC-CAD5348A313D}" type="presParOf" srcId="{87E49C20-7ACF-4CB2-91D2-E39C18FCF7FF}" destId="{75B723C2-232A-4F7B-AF57-9E0201ECCA65}" srcOrd="0" destOrd="0" presId="urn:microsoft.com/office/officeart/2005/8/layout/pyramid1"/>
    <dgm:cxn modelId="{97F84302-9FCF-42A9-BEC1-1027FE0C24AC}" type="presParOf" srcId="{87E49C20-7ACF-4CB2-91D2-E39C18FCF7FF}" destId="{F0BFAA44-7BA0-48ED-B76A-C7EC30007F35}" srcOrd="1" destOrd="0" presId="urn:microsoft.com/office/officeart/2005/8/layout/pyramid1"/>
    <dgm:cxn modelId="{F3F0C960-68C1-43B5-BC93-2BA1AB6606CB}" type="presParOf" srcId="{87E49C20-7ACF-4CB2-91D2-E39C18FCF7FF}" destId="{78B8523E-650B-4E54-ABD9-B749DB29A26C}" srcOrd="2" destOrd="0" presId="urn:microsoft.com/office/officeart/2005/8/layout/pyramid1"/>
    <dgm:cxn modelId="{4E435B56-CA17-4850-BF28-77A0FB46DEEF}" type="presParOf" srcId="{87E49C20-7ACF-4CB2-91D2-E39C18FCF7FF}" destId="{C83D4635-0848-4980-8BFE-119C3A863528}" srcOrd="3" destOrd="0" presId="urn:microsoft.com/office/officeart/2005/8/layout/pyramid1"/>
    <dgm:cxn modelId="{75DA0134-C8D0-412D-8093-A185EF56D068}" type="presParOf" srcId="{DA0ABC53-3FB1-4942-9F19-73A0F7ADC255}" destId="{5959C235-F8B8-4655-99DC-3C26BD436F5B}" srcOrd="1" destOrd="0" presId="urn:microsoft.com/office/officeart/2005/8/layout/pyramid1"/>
    <dgm:cxn modelId="{58DB5E4A-AE88-46E5-9833-6D0628D29CFF}" type="presParOf" srcId="{5959C235-F8B8-4655-99DC-3C26BD436F5B}" destId="{4B40067C-5868-4369-90E0-FDB8EB5CE7C2}" srcOrd="0" destOrd="0" presId="urn:microsoft.com/office/officeart/2005/8/layout/pyramid1"/>
    <dgm:cxn modelId="{F3BBB86A-13D5-4B1F-A057-6675ABD6CE3B}" type="presParOf" srcId="{5959C235-F8B8-4655-99DC-3C26BD436F5B}" destId="{87A3551D-7BFC-40A2-BC08-6A4176525958}" srcOrd="1" destOrd="0" presId="urn:microsoft.com/office/officeart/2005/8/layout/pyramid1"/>
    <dgm:cxn modelId="{EF2B62B4-1F1E-49DA-BABE-E2DEB8BB7643}" type="presParOf" srcId="{5959C235-F8B8-4655-99DC-3C26BD436F5B}" destId="{4FC0D9B5-9AEC-4636-A8DA-00DA1A656B60}" srcOrd="2" destOrd="0" presId="urn:microsoft.com/office/officeart/2005/8/layout/pyramid1"/>
    <dgm:cxn modelId="{32180618-7069-4911-993D-BB27C25EE39C}" type="presParOf" srcId="{5959C235-F8B8-4655-99DC-3C26BD436F5B}" destId="{365DCD8B-8443-489E-874D-FB28D51340D3}" srcOrd="3" destOrd="0" presId="urn:microsoft.com/office/officeart/2005/8/layout/pyramid1"/>
    <dgm:cxn modelId="{95ABB749-5E30-454F-B4DE-3E2B2922F94F}" type="presParOf" srcId="{DA0ABC53-3FB1-4942-9F19-73A0F7ADC255}" destId="{2C6EB341-E070-41A9-B3C7-0A22A3D44A95}" srcOrd="2" destOrd="0" presId="urn:microsoft.com/office/officeart/2005/8/layout/pyramid1"/>
    <dgm:cxn modelId="{3C58B871-455C-4519-B0A7-613F0C8B9FBE}" type="presParOf" srcId="{2C6EB341-E070-41A9-B3C7-0A22A3D44A95}" destId="{9C222A51-69F6-40B2-8777-2561F8C54A75}" srcOrd="0" destOrd="0" presId="urn:microsoft.com/office/officeart/2005/8/layout/pyramid1"/>
    <dgm:cxn modelId="{1FD6ABF5-737B-4B1B-AC99-751307348EDB}" type="presParOf" srcId="{2C6EB341-E070-41A9-B3C7-0A22A3D44A95}" destId="{B1EE5FB9-A3C4-4C22-8FF1-CC35E86DCBFE}" srcOrd="1" destOrd="0" presId="urn:microsoft.com/office/officeart/2005/8/layout/pyramid1"/>
    <dgm:cxn modelId="{99FBEA94-1982-40E7-AC9A-68FFEEAC06D8}" type="presParOf" srcId="{2C6EB341-E070-41A9-B3C7-0A22A3D44A95}" destId="{1D9081AE-38ED-46B8-B890-52FF3B460AF6}" srcOrd="2" destOrd="0" presId="urn:microsoft.com/office/officeart/2005/8/layout/pyramid1"/>
    <dgm:cxn modelId="{92846A2F-3A0A-4E86-ACFA-48F3887F80E4}" type="presParOf" srcId="{2C6EB341-E070-41A9-B3C7-0A22A3D44A95}" destId="{CBD77729-8CEF-492E-83AA-5BB97D9E91EB}" srcOrd="3" destOrd="0" presId="urn:microsoft.com/office/officeart/2005/8/layout/pyramid1"/>
    <dgm:cxn modelId="{1ACDF729-44D4-4DEE-AB12-90F085848C58}" type="presParOf" srcId="{DA0ABC53-3FB1-4942-9F19-73A0F7ADC255}" destId="{B315275A-3F4A-4B4A-87C4-ED17A4577FA4}" srcOrd="3" destOrd="0" presId="urn:microsoft.com/office/officeart/2005/8/layout/pyramid1"/>
    <dgm:cxn modelId="{D3F8D214-D511-4A82-ABD0-0BCA5D73B330}" type="presParOf" srcId="{B315275A-3F4A-4B4A-87C4-ED17A4577FA4}" destId="{EA571C50-0203-47AA-9109-255FA63FB5B7}" srcOrd="0" destOrd="0" presId="urn:microsoft.com/office/officeart/2005/8/layout/pyramid1"/>
    <dgm:cxn modelId="{B7799D2A-FD91-44CA-9201-A7F6AADFCAEC}" type="presParOf" srcId="{B315275A-3F4A-4B4A-87C4-ED17A4577FA4}" destId="{7C68C6C5-7412-4211-8536-816CEE7042C5}" srcOrd="1" destOrd="0" presId="urn:microsoft.com/office/officeart/2005/8/layout/pyramid1"/>
    <dgm:cxn modelId="{196F507D-E90D-4DE8-90F7-D8E47AF599D2}" type="presParOf" srcId="{B315275A-3F4A-4B4A-87C4-ED17A4577FA4}" destId="{615F9087-A739-4DEB-9960-C197082AD911}" srcOrd="2" destOrd="0" presId="urn:microsoft.com/office/officeart/2005/8/layout/pyramid1"/>
    <dgm:cxn modelId="{E6E4A133-65A8-474B-8C13-8E5355B86302}" type="presParOf" srcId="{B315275A-3F4A-4B4A-87C4-ED17A4577FA4}" destId="{1C363146-D116-4266-BF50-383F11A01051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CBEB8-1BAC-4BB5-9A59-46E0CC0A1B22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A6088F-24A4-46BE-89F1-808FCE5DC241}">
      <dgm:prSet/>
      <dgm:spPr/>
      <dgm:t>
        <a:bodyPr/>
        <a:lstStyle/>
        <a:p>
          <a:r>
            <a:rPr lang="en-US"/>
            <a:t>Knows</a:t>
          </a:r>
        </a:p>
      </dgm:t>
    </dgm:pt>
    <dgm:pt modelId="{A7F13405-9EB7-49BC-A950-C76D746FFF8F}" type="parTrans" cxnId="{B740CA29-F436-48A1-BFEC-3542613AE6B1}">
      <dgm:prSet/>
      <dgm:spPr/>
      <dgm:t>
        <a:bodyPr/>
        <a:lstStyle/>
        <a:p>
          <a:endParaRPr lang="en-US"/>
        </a:p>
      </dgm:t>
    </dgm:pt>
    <dgm:pt modelId="{E64259E0-EE6B-4F63-89E3-2374E2F18D2B}" type="sibTrans" cxnId="{B740CA29-F436-48A1-BFEC-3542613AE6B1}">
      <dgm:prSet/>
      <dgm:spPr/>
      <dgm:t>
        <a:bodyPr/>
        <a:lstStyle/>
        <a:p>
          <a:endParaRPr lang="en-US"/>
        </a:p>
      </dgm:t>
    </dgm:pt>
    <dgm:pt modelId="{5C134302-A466-4F6D-8D3D-412403CA06C0}">
      <dgm:prSet/>
      <dgm:spPr/>
      <dgm:t>
        <a:bodyPr/>
        <a:lstStyle/>
        <a:p>
          <a:r>
            <a:rPr lang="en-US"/>
            <a:t>Base level</a:t>
          </a:r>
        </a:p>
      </dgm:t>
    </dgm:pt>
    <dgm:pt modelId="{06FA9423-5D71-4E7A-BD73-06777D6415FA}" type="parTrans" cxnId="{7E040FA1-50DD-41A9-ADAF-368205A93ACC}">
      <dgm:prSet/>
      <dgm:spPr/>
      <dgm:t>
        <a:bodyPr/>
        <a:lstStyle/>
        <a:p>
          <a:endParaRPr lang="en-US"/>
        </a:p>
      </dgm:t>
    </dgm:pt>
    <dgm:pt modelId="{75B4D3C7-C9B7-474C-9733-2C73D76CF9A3}" type="sibTrans" cxnId="{7E040FA1-50DD-41A9-ADAF-368205A93ACC}">
      <dgm:prSet/>
      <dgm:spPr/>
      <dgm:t>
        <a:bodyPr/>
        <a:lstStyle/>
        <a:p>
          <a:endParaRPr lang="en-US"/>
        </a:p>
      </dgm:t>
    </dgm:pt>
    <dgm:pt modelId="{3F80FE4F-083D-4129-939A-AC04DD8D8A8C}">
      <dgm:prSet/>
      <dgm:spPr/>
      <dgm:t>
        <a:bodyPr/>
        <a:lstStyle/>
        <a:p>
          <a:r>
            <a:rPr lang="en-US"/>
            <a:t>Knowledge gained from didactic courses and assigned readings</a:t>
          </a:r>
        </a:p>
      </dgm:t>
    </dgm:pt>
    <dgm:pt modelId="{6C38182E-0255-4635-8DFD-5E928EA57FFA}" type="parTrans" cxnId="{8286CB13-FE50-4A28-8D0B-78C99960C420}">
      <dgm:prSet/>
      <dgm:spPr/>
      <dgm:t>
        <a:bodyPr/>
        <a:lstStyle/>
        <a:p>
          <a:endParaRPr lang="en-US"/>
        </a:p>
      </dgm:t>
    </dgm:pt>
    <dgm:pt modelId="{00D21F4A-3BEC-421C-8DCC-3E4A5C373C10}" type="sibTrans" cxnId="{8286CB13-FE50-4A28-8D0B-78C99960C420}">
      <dgm:prSet/>
      <dgm:spPr/>
      <dgm:t>
        <a:bodyPr/>
        <a:lstStyle/>
        <a:p>
          <a:endParaRPr lang="en-US"/>
        </a:p>
      </dgm:t>
    </dgm:pt>
    <dgm:pt modelId="{B15D3A27-C9DC-46B1-BF1F-8289F50D3115}">
      <dgm:prSet/>
      <dgm:spPr/>
      <dgm:t>
        <a:bodyPr/>
        <a:lstStyle/>
        <a:p>
          <a:r>
            <a:rPr lang="en-US"/>
            <a:t>Assessed through multiple choice exams </a:t>
          </a:r>
        </a:p>
      </dgm:t>
    </dgm:pt>
    <dgm:pt modelId="{42763101-DA0A-4A1A-81E3-72A76F3C3CE8}" type="parTrans" cxnId="{429BD2B5-29E8-4A60-99F5-D596750E9769}">
      <dgm:prSet/>
      <dgm:spPr/>
      <dgm:t>
        <a:bodyPr/>
        <a:lstStyle/>
        <a:p>
          <a:endParaRPr lang="en-US"/>
        </a:p>
      </dgm:t>
    </dgm:pt>
    <dgm:pt modelId="{A74AB3EC-64B3-40D3-AD68-EFAEA61174B4}" type="sibTrans" cxnId="{429BD2B5-29E8-4A60-99F5-D596750E9769}">
      <dgm:prSet/>
      <dgm:spPr/>
      <dgm:t>
        <a:bodyPr/>
        <a:lstStyle/>
        <a:p>
          <a:endParaRPr lang="en-US"/>
        </a:p>
      </dgm:t>
    </dgm:pt>
    <dgm:pt modelId="{F2967693-001C-4ED9-A052-9B016D4B6535}">
      <dgm:prSet/>
      <dgm:spPr/>
      <dgm:t>
        <a:bodyPr/>
        <a:lstStyle/>
        <a:p>
          <a:r>
            <a:rPr lang="en-US"/>
            <a:t>Example</a:t>
          </a:r>
        </a:p>
      </dgm:t>
    </dgm:pt>
    <dgm:pt modelId="{3E8D6C23-49EF-4F21-90C2-D8FCE8C5BC94}" type="parTrans" cxnId="{E2819BB1-6FE6-4A1C-8815-1A1293D6958D}">
      <dgm:prSet/>
      <dgm:spPr/>
      <dgm:t>
        <a:bodyPr/>
        <a:lstStyle/>
        <a:p>
          <a:endParaRPr lang="en-US"/>
        </a:p>
      </dgm:t>
    </dgm:pt>
    <dgm:pt modelId="{4D8A55B5-A8A7-4143-A262-A36DF30C455E}" type="sibTrans" cxnId="{E2819BB1-6FE6-4A1C-8815-1A1293D6958D}">
      <dgm:prSet/>
      <dgm:spPr/>
      <dgm:t>
        <a:bodyPr/>
        <a:lstStyle/>
        <a:p>
          <a:endParaRPr lang="en-US"/>
        </a:p>
      </dgm:t>
    </dgm:pt>
    <dgm:pt modelId="{4501636B-C4E0-4D94-89B3-4DB6866D1E39}">
      <dgm:prSet/>
      <dgm:spPr/>
      <dgm:t>
        <a:bodyPr/>
        <a:lstStyle/>
        <a:p>
          <a:r>
            <a:rPr lang="en-US"/>
            <a:t>Formative questions integrated into lectures as a method of engagement</a:t>
          </a:r>
        </a:p>
      </dgm:t>
    </dgm:pt>
    <dgm:pt modelId="{D0102C49-D4B8-4BB7-AC9E-BEB1D2C5813F}" type="parTrans" cxnId="{B324C9CD-513A-4039-9D4A-627EBCCF5D95}">
      <dgm:prSet/>
      <dgm:spPr/>
      <dgm:t>
        <a:bodyPr/>
        <a:lstStyle/>
        <a:p>
          <a:endParaRPr lang="en-US"/>
        </a:p>
      </dgm:t>
    </dgm:pt>
    <dgm:pt modelId="{0BF421E9-21AF-46ED-8CD4-4782B2B038F1}" type="sibTrans" cxnId="{B324C9CD-513A-4039-9D4A-627EBCCF5D95}">
      <dgm:prSet/>
      <dgm:spPr/>
      <dgm:t>
        <a:bodyPr/>
        <a:lstStyle/>
        <a:p>
          <a:endParaRPr lang="en-US"/>
        </a:p>
      </dgm:t>
    </dgm:pt>
    <dgm:pt modelId="{99D631E5-0062-4444-A2E2-6C1E2E520ECE}">
      <dgm:prSet/>
      <dgm:spPr/>
      <dgm:t>
        <a:bodyPr/>
        <a:lstStyle/>
        <a:p>
          <a:r>
            <a:rPr lang="en-US"/>
            <a:t>When presented with a situation can discuss the facts, but cannot perform the task</a:t>
          </a:r>
        </a:p>
      </dgm:t>
    </dgm:pt>
    <dgm:pt modelId="{68A98000-A372-443D-B176-DD649FE18D0B}" type="parTrans" cxnId="{EB5A03FD-3398-492C-A3C0-F6E479CE4014}">
      <dgm:prSet/>
      <dgm:spPr/>
      <dgm:t>
        <a:bodyPr/>
        <a:lstStyle/>
        <a:p>
          <a:endParaRPr lang="en-US"/>
        </a:p>
      </dgm:t>
    </dgm:pt>
    <dgm:pt modelId="{115A6AFB-81A9-42E1-B133-B3918C4A52C8}" type="sibTrans" cxnId="{EB5A03FD-3398-492C-A3C0-F6E479CE4014}">
      <dgm:prSet/>
      <dgm:spPr/>
      <dgm:t>
        <a:bodyPr/>
        <a:lstStyle/>
        <a:p>
          <a:endParaRPr lang="en-US"/>
        </a:p>
      </dgm:t>
    </dgm:pt>
    <dgm:pt modelId="{AA58EC9C-6525-408D-85D3-DFB85C80A38C}">
      <dgm:prSet/>
      <dgm:spPr/>
      <dgm:t>
        <a:bodyPr/>
        <a:lstStyle/>
        <a:p>
          <a:r>
            <a:rPr lang="en-US"/>
            <a:t>Creating a sterile field</a:t>
          </a:r>
        </a:p>
      </dgm:t>
    </dgm:pt>
    <dgm:pt modelId="{68979FF5-52F3-4D1A-BE33-9C4241040B30}" type="parTrans" cxnId="{8050686B-B649-467E-930B-68E22C44847D}">
      <dgm:prSet/>
      <dgm:spPr/>
      <dgm:t>
        <a:bodyPr/>
        <a:lstStyle/>
        <a:p>
          <a:endParaRPr lang="en-US"/>
        </a:p>
      </dgm:t>
    </dgm:pt>
    <dgm:pt modelId="{3B0B04F0-6F16-4EDB-9E2A-D91965DDA90C}" type="sibTrans" cxnId="{8050686B-B649-467E-930B-68E22C44847D}">
      <dgm:prSet/>
      <dgm:spPr/>
      <dgm:t>
        <a:bodyPr/>
        <a:lstStyle/>
        <a:p>
          <a:endParaRPr lang="en-US"/>
        </a:p>
      </dgm:t>
    </dgm:pt>
    <dgm:pt modelId="{6EC434CA-F61A-4B9E-A138-EECCBAF21272}" type="pres">
      <dgm:prSet presAssocID="{40ECBEB8-1BAC-4BB5-9A59-46E0CC0A1B22}" presName="Name0" presStyleCnt="0">
        <dgm:presLayoutVars>
          <dgm:dir/>
          <dgm:resizeHandles val="exact"/>
        </dgm:presLayoutVars>
      </dgm:prSet>
      <dgm:spPr/>
    </dgm:pt>
    <dgm:pt modelId="{7EA8337B-EFA5-4313-9C08-B751EA6A5044}" type="pres">
      <dgm:prSet presAssocID="{91A6088F-24A4-46BE-89F1-808FCE5DC241}" presName="node" presStyleLbl="node1" presStyleIdx="0" presStyleCnt="3">
        <dgm:presLayoutVars>
          <dgm:bulletEnabled val="1"/>
        </dgm:presLayoutVars>
      </dgm:prSet>
      <dgm:spPr/>
    </dgm:pt>
    <dgm:pt modelId="{E079B0D2-9773-4545-9816-A808F600FD30}" type="pres">
      <dgm:prSet presAssocID="{E64259E0-EE6B-4F63-89E3-2374E2F18D2B}" presName="sibTransSpacerBeforeConnector" presStyleCnt="0"/>
      <dgm:spPr/>
    </dgm:pt>
    <dgm:pt modelId="{A3087225-15AF-4073-9FB4-37D3F36C512E}" type="pres">
      <dgm:prSet presAssocID="{E64259E0-EE6B-4F63-89E3-2374E2F18D2B}" presName="sibTrans" presStyleLbl="node1" presStyleIdx="1" presStyleCnt="3"/>
      <dgm:spPr/>
    </dgm:pt>
    <dgm:pt modelId="{D9ED9AC9-0374-4984-918B-52F028542584}" type="pres">
      <dgm:prSet presAssocID="{E64259E0-EE6B-4F63-89E3-2374E2F18D2B}" presName="sibTransSpacerAfterConnector" presStyleCnt="0"/>
      <dgm:spPr/>
    </dgm:pt>
    <dgm:pt modelId="{E4F459C8-AECC-4955-B18D-38E9FF8F25CF}" type="pres">
      <dgm:prSet presAssocID="{F2967693-001C-4ED9-A052-9B016D4B6535}" presName="node" presStyleLbl="node1" presStyleIdx="2" presStyleCnt="3">
        <dgm:presLayoutVars>
          <dgm:bulletEnabled val="1"/>
        </dgm:presLayoutVars>
      </dgm:prSet>
      <dgm:spPr/>
    </dgm:pt>
  </dgm:ptLst>
  <dgm:cxnLst>
    <dgm:cxn modelId="{CE0A6D03-3552-4523-AF8E-5081D22654A7}" type="presOf" srcId="{AA58EC9C-6525-408D-85D3-DFB85C80A38C}" destId="{E4F459C8-AECC-4955-B18D-38E9FF8F25CF}" srcOrd="0" destOrd="3" presId="urn:microsoft.com/office/officeart/2016/7/layout/BasicProcessNew"/>
    <dgm:cxn modelId="{EBA52A0F-EF6D-44DC-9EE4-8AAA13EB0FAF}" type="presOf" srcId="{E64259E0-EE6B-4F63-89E3-2374E2F18D2B}" destId="{A3087225-15AF-4073-9FB4-37D3F36C512E}" srcOrd="0" destOrd="0" presId="urn:microsoft.com/office/officeart/2016/7/layout/BasicProcessNew"/>
    <dgm:cxn modelId="{8286CB13-FE50-4A28-8D0B-78C99960C420}" srcId="{91A6088F-24A4-46BE-89F1-808FCE5DC241}" destId="{3F80FE4F-083D-4129-939A-AC04DD8D8A8C}" srcOrd="1" destOrd="0" parTransId="{6C38182E-0255-4635-8DFD-5E928EA57FFA}" sibTransId="{00D21F4A-3BEC-421C-8DCC-3E4A5C373C10}"/>
    <dgm:cxn modelId="{05343D15-EA83-419E-BAC5-E1215613FA8B}" type="presOf" srcId="{F2967693-001C-4ED9-A052-9B016D4B6535}" destId="{E4F459C8-AECC-4955-B18D-38E9FF8F25CF}" srcOrd="0" destOrd="0" presId="urn:microsoft.com/office/officeart/2016/7/layout/BasicProcessNew"/>
    <dgm:cxn modelId="{B740CA29-F436-48A1-BFEC-3542613AE6B1}" srcId="{40ECBEB8-1BAC-4BB5-9A59-46E0CC0A1B22}" destId="{91A6088F-24A4-46BE-89F1-808FCE5DC241}" srcOrd="0" destOrd="0" parTransId="{A7F13405-9EB7-49BC-A950-C76D746FFF8F}" sibTransId="{E64259E0-EE6B-4F63-89E3-2374E2F18D2B}"/>
    <dgm:cxn modelId="{15DC0D5C-BFBE-4032-86C9-5297CF3AC868}" type="presOf" srcId="{3F80FE4F-083D-4129-939A-AC04DD8D8A8C}" destId="{7EA8337B-EFA5-4313-9C08-B751EA6A5044}" srcOrd="0" destOrd="2" presId="urn:microsoft.com/office/officeart/2016/7/layout/BasicProcessNew"/>
    <dgm:cxn modelId="{E5F77764-2D0F-4353-86C5-9E531BD4F190}" type="presOf" srcId="{99D631E5-0062-4444-A2E2-6C1E2E520ECE}" destId="{E4F459C8-AECC-4955-B18D-38E9FF8F25CF}" srcOrd="0" destOrd="2" presId="urn:microsoft.com/office/officeart/2016/7/layout/BasicProcessNew"/>
    <dgm:cxn modelId="{8050686B-B649-467E-930B-68E22C44847D}" srcId="{99D631E5-0062-4444-A2E2-6C1E2E520ECE}" destId="{AA58EC9C-6525-408D-85D3-DFB85C80A38C}" srcOrd="0" destOrd="0" parTransId="{68979FF5-52F3-4D1A-BE33-9C4241040B30}" sibTransId="{3B0B04F0-6F16-4EDB-9E2A-D91965DDA90C}"/>
    <dgm:cxn modelId="{974D9777-D38D-4B3F-9271-90846DADE51B}" type="presOf" srcId="{B15D3A27-C9DC-46B1-BF1F-8289F50D3115}" destId="{7EA8337B-EFA5-4313-9C08-B751EA6A5044}" srcOrd="0" destOrd="3" presId="urn:microsoft.com/office/officeart/2016/7/layout/BasicProcessNew"/>
    <dgm:cxn modelId="{BE336E84-C4DE-47FC-996B-1EFF6C7493C7}" type="presOf" srcId="{4501636B-C4E0-4D94-89B3-4DB6866D1E39}" destId="{E4F459C8-AECC-4955-B18D-38E9FF8F25CF}" srcOrd="0" destOrd="1" presId="urn:microsoft.com/office/officeart/2016/7/layout/BasicProcessNew"/>
    <dgm:cxn modelId="{7E040FA1-50DD-41A9-ADAF-368205A93ACC}" srcId="{91A6088F-24A4-46BE-89F1-808FCE5DC241}" destId="{5C134302-A466-4F6D-8D3D-412403CA06C0}" srcOrd="0" destOrd="0" parTransId="{06FA9423-5D71-4E7A-BD73-06777D6415FA}" sibTransId="{75B4D3C7-C9B7-474C-9733-2C73D76CF9A3}"/>
    <dgm:cxn modelId="{E2819BB1-6FE6-4A1C-8815-1A1293D6958D}" srcId="{40ECBEB8-1BAC-4BB5-9A59-46E0CC0A1B22}" destId="{F2967693-001C-4ED9-A052-9B016D4B6535}" srcOrd="1" destOrd="0" parTransId="{3E8D6C23-49EF-4F21-90C2-D8FCE8C5BC94}" sibTransId="{4D8A55B5-A8A7-4143-A262-A36DF30C455E}"/>
    <dgm:cxn modelId="{429BD2B5-29E8-4A60-99F5-D596750E9769}" srcId="{91A6088F-24A4-46BE-89F1-808FCE5DC241}" destId="{B15D3A27-C9DC-46B1-BF1F-8289F50D3115}" srcOrd="2" destOrd="0" parTransId="{42763101-DA0A-4A1A-81E3-72A76F3C3CE8}" sibTransId="{A74AB3EC-64B3-40D3-AD68-EFAEA61174B4}"/>
    <dgm:cxn modelId="{672987BC-5086-427D-BC1C-2E62CA8EABF9}" type="presOf" srcId="{5C134302-A466-4F6D-8D3D-412403CA06C0}" destId="{7EA8337B-EFA5-4313-9C08-B751EA6A5044}" srcOrd="0" destOrd="1" presId="urn:microsoft.com/office/officeart/2016/7/layout/BasicProcessNew"/>
    <dgm:cxn modelId="{B324C9CD-513A-4039-9D4A-627EBCCF5D95}" srcId="{F2967693-001C-4ED9-A052-9B016D4B6535}" destId="{4501636B-C4E0-4D94-89B3-4DB6866D1E39}" srcOrd="0" destOrd="0" parTransId="{D0102C49-D4B8-4BB7-AC9E-BEB1D2C5813F}" sibTransId="{0BF421E9-21AF-46ED-8CD4-4782B2B038F1}"/>
    <dgm:cxn modelId="{87792BD1-291C-44D0-9D55-FCC0C7497221}" type="presOf" srcId="{40ECBEB8-1BAC-4BB5-9A59-46E0CC0A1B22}" destId="{6EC434CA-F61A-4B9E-A138-EECCBAF21272}" srcOrd="0" destOrd="0" presId="urn:microsoft.com/office/officeart/2016/7/layout/BasicProcessNew"/>
    <dgm:cxn modelId="{9F4E5ED1-3BF8-45E7-B558-3909B495E8B1}" type="presOf" srcId="{91A6088F-24A4-46BE-89F1-808FCE5DC241}" destId="{7EA8337B-EFA5-4313-9C08-B751EA6A5044}" srcOrd="0" destOrd="0" presId="urn:microsoft.com/office/officeart/2016/7/layout/BasicProcessNew"/>
    <dgm:cxn modelId="{EB5A03FD-3398-492C-A3C0-F6E479CE4014}" srcId="{F2967693-001C-4ED9-A052-9B016D4B6535}" destId="{99D631E5-0062-4444-A2E2-6C1E2E520ECE}" srcOrd="1" destOrd="0" parTransId="{68A98000-A372-443D-B176-DD649FE18D0B}" sibTransId="{115A6AFB-81A9-42E1-B133-B3918C4A52C8}"/>
    <dgm:cxn modelId="{93CF187D-C11A-4877-9577-3194045C9442}" type="presParOf" srcId="{6EC434CA-F61A-4B9E-A138-EECCBAF21272}" destId="{7EA8337B-EFA5-4313-9C08-B751EA6A5044}" srcOrd="0" destOrd="0" presId="urn:microsoft.com/office/officeart/2016/7/layout/BasicProcessNew"/>
    <dgm:cxn modelId="{3A1F213F-1153-45DA-8CEF-6E38DC8B6A8C}" type="presParOf" srcId="{6EC434CA-F61A-4B9E-A138-EECCBAF21272}" destId="{E079B0D2-9773-4545-9816-A808F600FD30}" srcOrd="1" destOrd="0" presId="urn:microsoft.com/office/officeart/2016/7/layout/BasicProcessNew"/>
    <dgm:cxn modelId="{71950F94-9178-4D33-BDAC-95B9F8945EBB}" type="presParOf" srcId="{6EC434CA-F61A-4B9E-A138-EECCBAF21272}" destId="{A3087225-15AF-4073-9FB4-37D3F36C512E}" srcOrd="2" destOrd="0" presId="urn:microsoft.com/office/officeart/2016/7/layout/BasicProcessNew"/>
    <dgm:cxn modelId="{FC2064E6-E224-4962-B099-6E0740A645BB}" type="presParOf" srcId="{6EC434CA-F61A-4B9E-A138-EECCBAF21272}" destId="{D9ED9AC9-0374-4984-918B-52F028542584}" srcOrd="3" destOrd="0" presId="urn:microsoft.com/office/officeart/2016/7/layout/BasicProcessNew"/>
    <dgm:cxn modelId="{C70CB878-A313-47A2-A8B6-2CA271B3DD72}" type="presParOf" srcId="{6EC434CA-F61A-4B9E-A138-EECCBAF21272}" destId="{E4F459C8-AECC-4955-B18D-38E9FF8F25CF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EFEEE6-902C-4ACF-8A55-2AA714D5A1A4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F10B70-5381-409E-8C05-0470BD7A98EE}">
      <dgm:prSet/>
      <dgm:spPr/>
      <dgm:t>
        <a:bodyPr/>
        <a:lstStyle/>
        <a:p>
          <a:r>
            <a:rPr lang="en-US"/>
            <a:t>Knows How</a:t>
          </a:r>
        </a:p>
      </dgm:t>
    </dgm:pt>
    <dgm:pt modelId="{A7768DE5-CE92-478A-850C-2989CABAF576}" type="parTrans" cxnId="{BA01B636-67DB-4923-8B4B-509984F4BD76}">
      <dgm:prSet/>
      <dgm:spPr/>
      <dgm:t>
        <a:bodyPr/>
        <a:lstStyle/>
        <a:p>
          <a:endParaRPr lang="en-US"/>
        </a:p>
      </dgm:t>
    </dgm:pt>
    <dgm:pt modelId="{F619A6E5-9AE5-451B-BA00-5D838B2D4C4D}" type="sibTrans" cxnId="{BA01B636-67DB-4923-8B4B-509984F4BD76}">
      <dgm:prSet/>
      <dgm:spPr/>
      <dgm:t>
        <a:bodyPr/>
        <a:lstStyle/>
        <a:p>
          <a:endParaRPr lang="en-US"/>
        </a:p>
      </dgm:t>
    </dgm:pt>
    <dgm:pt modelId="{154A59FC-419C-4209-B067-07A303F7B74F}">
      <dgm:prSet/>
      <dgm:spPr/>
      <dgm:t>
        <a:bodyPr/>
        <a:lstStyle/>
        <a:p>
          <a:r>
            <a:rPr lang="en-US"/>
            <a:t>Second level</a:t>
          </a:r>
        </a:p>
      </dgm:t>
    </dgm:pt>
    <dgm:pt modelId="{18B74ECE-16E6-4879-99BC-A62ECEA56F17}" type="parTrans" cxnId="{A602BF16-4231-465D-BC7A-188B94D543D0}">
      <dgm:prSet/>
      <dgm:spPr/>
      <dgm:t>
        <a:bodyPr/>
        <a:lstStyle/>
        <a:p>
          <a:endParaRPr lang="en-US"/>
        </a:p>
      </dgm:t>
    </dgm:pt>
    <dgm:pt modelId="{9352330C-F4C4-44EB-9884-7165C6BFF3B6}" type="sibTrans" cxnId="{A602BF16-4231-465D-BC7A-188B94D543D0}">
      <dgm:prSet/>
      <dgm:spPr/>
      <dgm:t>
        <a:bodyPr/>
        <a:lstStyle/>
        <a:p>
          <a:endParaRPr lang="en-US"/>
        </a:p>
      </dgm:t>
    </dgm:pt>
    <dgm:pt modelId="{47517BF9-F5E1-41ED-9ADC-76CC9E4213FB}">
      <dgm:prSet/>
      <dgm:spPr/>
      <dgm:t>
        <a:bodyPr/>
        <a:lstStyle/>
        <a:p>
          <a:r>
            <a:rPr lang="en-US" dirty="0"/>
            <a:t>Knowledge can be applied in case-based scenarios</a:t>
          </a:r>
        </a:p>
      </dgm:t>
    </dgm:pt>
    <dgm:pt modelId="{F1167537-547B-4847-93B3-CB9C5923DA04}" type="parTrans" cxnId="{F597DCB2-7978-4C7E-AA30-C9C906677F99}">
      <dgm:prSet/>
      <dgm:spPr/>
      <dgm:t>
        <a:bodyPr/>
        <a:lstStyle/>
        <a:p>
          <a:endParaRPr lang="en-US"/>
        </a:p>
      </dgm:t>
    </dgm:pt>
    <dgm:pt modelId="{220965C6-909A-4C58-9353-E2605E0178C5}" type="sibTrans" cxnId="{F597DCB2-7978-4C7E-AA30-C9C906677F99}">
      <dgm:prSet/>
      <dgm:spPr/>
      <dgm:t>
        <a:bodyPr/>
        <a:lstStyle/>
        <a:p>
          <a:endParaRPr lang="en-US"/>
        </a:p>
      </dgm:t>
    </dgm:pt>
    <dgm:pt modelId="{FE0076DC-78D7-496A-9C55-4E326743DF66}">
      <dgm:prSet/>
      <dgm:spPr/>
      <dgm:t>
        <a:bodyPr/>
        <a:lstStyle/>
        <a:p>
          <a:r>
            <a:rPr lang="en-US"/>
            <a:t>Assessed through essay questions and case studies</a:t>
          </a:r>
        </a:p>
      </dgm:t>
    </dgm:pt>
    <dgm:pt modelId="{01A76B4C-F0C3-4F6F-A759-B4782648138A}" type="parTrans" cxnId="{C91B9C8E-FE18-4728-9485-B4A860F77911}">
      <dgm:prSet/>
      <dgm:spPr/>
      <dgm:t>
        <a:bodyPr/>
        <a:lstStyle/>
        <a:p>
          <a:endParaRPr lang="en-US"/>
        </a:p>
      </dgm:t>
    </dgm:pt>
    <dgm:pt modelId="{4BE36F27-EDDF-4E27-803B-C1CD300EDFE2}" type="sibTrans" cxnId="{C91B9C8E-FE18-4728-9485-B4A860F77911}">
      <dgm:prSet/>
      <dgm:spPr/>
      <dgm:t>
        <a:bodyPr/>
        <a:lstStyle/>
        <a:p>
          <a:endParaRPr lang="en-US"/>
        </a:p>
      </dgm:t>
    </dgm:pt>
    <dgm:pt modelId="{2C5C2FA0-DB84-4A01-B773-6AC9DCCF8F06}">
      <dgm:prSet/>
      <dgm:spPr/>
      <dgm:t>
        <a:bodyPr/>
        <a:lstStyle/>
        <a:p>
          <a:r>
            <a:rPr lang="en-US"/>
            <a:t>Can perform the task but needs prompting </a:t>
          </a:r>
        </a:p>
      </dgm:t>
    </dgm:pt>
    <dgm:pt modelId="{98865CDE-4072-40BC-A7C2-3F24A7B0AE6A}" type="parTrans" cxnId="{4110C139-B8CA-4E84-839F-D6CAEE24ACF6}">
      <dgm:prSet/>
      <dgm:spPr/>
      <dgm:t>
        <a:bodyPr/>
        <a:lstStyle/>
        <a:p>
          <a:endParaRPr lang="en-US"/>
        </a:p>
      </dgm:t>
    </dgm:pt>
    <dgm:pt modelId="{BD6FD88B-ED6E-47CD-99B8-E33F57E20697}" type="sibTrans" cxnId="{4110C139-B8CA-4E84-839F-D6CAEE24ACF6}">
      <dgm:prSet/>
      <dgm:spPr/>
      <dgm:t>
        <a:bodyPr/>
        <a:lstStyle/>
        <a:p>
          <a:endParaRPr lang="en-US"/>
        </a:p>
      </dgm:t>
    </dgm:pt>
    <dgm:pt modelId="{03386456-C1E3-4FD0-A2E9-8BE6D4C438EC}">
      <dgm:prSet/>
      <dgm:spPr/>
      <dgm:t>
        <a:bodyPr/>
        <a:lstStyle/>
        <a:p>
          <a:r>
            <a:rPr lang="en-US"/>
            <a:t>Example</a:t>
          </a:r>
        </a:p>
      </dgm:t>
    </dgm:pt>
    <dgm:pt modelId="{D62CA28A-BB64-4095-AAAD-98169469B1EB}" type="parTrans" cxnId="{D7F5F73B-A136-4589-9956-0D83FF121F5C}">
      <dgm:prSet/>
      <dgm:spPr/>
      <dgm:t>
        <a:bodyPr/>
        <a:lstStyle/>
        <a:p>
          <a:endParaRPr lang="en-US"/>
        </a:p>
      </dgm:t>
    </dgm:pt>
    <dgm:pt modelId="{16A1A2B0-F823-40B2-A6DF-C0DF7D1ECD13}" type="sibTrans" cxnId="{D7F5F73B-A136-4589-9956-0D83FF121F5C}">
      <dgm:prSet/>
      <dgm:spPr/>
      <dgm:t>
        <a:bodyPr/>
        <a:lstStyle/>
        <a:p>
          <a:endParaRPr lang="en-US"/>
        </a:p>
      </dgm:t>
    </dgm:pt>
    <dgm:pt modelId="{2051589B-B28A-4251-96A8-A18A5FB48967}">
      <dgm:prSet/>
      <dgm:spPr/>
      <dgm:t>
        <a:bodyPr/>
        <a:lstStyle/>
        <a:p>
          <a:r>
            <a:rPr lang="en-US"/>
            <a:t>Open ended questions embedded in lectures that have students apply the information</a:t>
          </a:r>
        </a:p>
      </dgm:t>
    </dgm:pt>
    <dgm:pt modelId="{FEEB5763-62F0-4E49-BDF0-409949C89D02}" type="parTrans" cxnId="{816356F0-DF90-46D7-A6C4-BE2BA31DA494}">
      <dgm:prSet/>
      <dgm:spPr/>
      <dgm:t>
        <a:bodyPr/>
        <a:lstStyle/>
        <a:p>
          <a:endParaRPr lang="en-US"/>
        </a:p>
      </dgm:t>
    </dgm:pt>
    <dgm:pt modelId="{1EABE62C-9C88-40A2-AC5A-0C7107557C23}" type="sibTrans" cxnId="{816356F0-DF90-46D7-A6C4-BE2BA31DA494}">
      <dgm:prSet/>
      <dgm:spPr/>
      <dgm:t>
        <a:bodyPr/>
        <a:lstStyle/>
        <a:p>
          <a:endParaRPr lang="en-US"/>
        </a:p>
      </dgm:t>
    </dgm:pt>
    <dgm:pt modelId="{C32B84EE-4E86-4F50-9247-E19A5E7B832E}">
      <dgm:prSet/>
      <dgm:spPr/>
      <dgm:t>
        <a:bodyPr/>
        <a:lstStyle/>
        <a:p>
          <a:r>
            <a:rPr lang="en-US"/>
            <a:t>Group case studies</a:t>
          </a:r>
        </a:p>
      </dgm:t>
    </dgm:pt>
    <dgm:pt modelId="{F341D420-F5F7-498E-AC40-D2397965720B}" type="parTrans" cxnId="{0680E44D-5918-4004-BF74-5886F43CCEE1}">
      <dgm:prSet/>
      <dgm:spPr/>
      <dgm:t>
        <a:bodyPr/>
        <a:lstStyle/>
        <a:p>
          <a:endParaRPr lang="en-US"/>
        </a:p>
      </dgm:t>
    </dgm:pt>
    <dgm:pt modelId="{19DAF130-1EB4-4956-92AD-F97CD5290DBC}" type="sibTrans" cxnId="{0680E44D-5918-4004-BF74-5886F43CCEE1}">
      <dgm:prSet/>
      <dgm:spPr/>
      <dgm:t>
        <a:bodyPr/>
        <a:lstStyle/>
        <a:p>
          <a:endParaRPr lang="en-US"/>
        </a:p>
      </dgm:t>
    </dgm:pt>
    <dgm:pt modelId="{29E644D5-5B18-4661-81E2-FD10C7999634}">
      <dgm:prSet/>
      <dgm:spPr/>
      <dgm:t>
        <a:bodyPr/>
        <a:lstStyle/>
        <a:p>
          <a:r>
            <a:rPr lang="en-US"/>
            <a:t>Creating a sterile field through the opening of a back table pack</a:t>
          </a:r>
        </a:p>
      </dgm:t>
    </dgm:pt>
    <dgm:pt modelId="{4E18757D-0CFA-4A6C-822B-210BF2B24CAA}" type="parTrans" cxnId="{640A7281-FD5F-4464-A160-E06546BC6F0E}">
      <dgm:prSet/>
      <dgm:spPr/>
      <dgm:t>
        <a:bodyPr/>
        <a:lstStyle/>
        <a:p>
          <a:endParaRPr lang="en-US"/>
        </a:p>
      </dgm:t>
    </dgm:pt>
    <dgm:pt modelId="{002AC86C-EDEF-4F11-B736-7E3185D6F669}" type="sibTrans" cxnId="{640A7281-FD5F-4464-A160-E06546BC6F0E}">
      <dgm:prSet/>
      <dgm:spPr/>
      <dgm:t>
        <a:bodyPr/>
        <a:lstStyle/>
        <a:p>
          <a:endParaRPr lang="en-US"/>
        </a:p>
      </dgm:t>
    </dgm:pt>
    <dgm:pt modelId="{1F7D534A-65F8-42F7-AE57-4C1F478F7533}" type="pres">
      <dgm:prSet presAssocID="{B8EFEEE6-902C-4ACF-8A55-2AA714D5A1A4}" presName="Name0" presStyleCnt="0">
        <dgm:presLayoutVars>
          <dgm:dir/>
          <dgm:animLvl val="lvl"/>
          <dgm:resizeHandles val="exact"/>
        </dgm:presLayoutVars>
      </dgm:prSet>
      <dgm:spPr/>
    </dgm:pt>
    <dgm:pt modelId="{39A61416-AADC-4AC8-BFD6-C96C2FAA2FED}" type="pres">
      <dgm:prSet presAssocID="{62F10B70-5381-409E-8C05-0470BD7A98EE}" presName="composite" presStyleCnt="0"/>
      <dgm:spPr/>
    </dgm:pt>
    <dgm:pt modelId="{3D2DA88A-437B-457F-9C8B-8A7D6A76F89D}" type="pres">
      <dgm:prSet presAssocID="{62F10B70-5381-409E-8C05-0470BD7A98E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9189C49-1A80-4F2A-9BDB-A63665C23503}" type="pres">
      <dgm:prSet presAssocID="{62F10B70-5381-409E-8C05-0470BD7A98EE}" presName="desTx" presStyleLbl="alignAccFollowNode1" presStyleIdx="0" presStyleCnt="2">
        <dgm:presLayoutVars>
          <dgm:bulletEnabled val="1"/>
        </dgm:presLayoutVars>
      </dgm:prSet>
      <dgm:spPr/>
    </dgm:pt>
    <dgm:pt modelId="{4BD6E693-200F-4B7B-9AA0-7647D6CAB9FE}" type="pres">
      <dgm:prSet presAssocID="{F619A6E5-9AE5-451B-BA00-5D838B2D4C4D}" presName="space" presStyleCnt="0"/>
      <dgm:spPr/>
    </dgm:pt>
    <dgm:pt modelId="{D7954B28-54BB-4D86-AF3F-1995742A267A}" type="pres">
      <dgm:prSet presAssocID="{03386456-C1E3-4FD0-A2E9-8BE6D4C438EC}" presName="composite" presStyleCnt="0"/>
      <dgm:spPr/>
    </dgm:pt>
    <dgm:pt modelId="{547FD7FF-C245-4FB0-A48A-9AB370B9495E}" type="pres">
      <dgm:prSet presAssocID="{03386456-C1E3-4FD0-A2E9-8BE6D4C438E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8C658E5-F81D-44B8-B64A-B4E8BD9E441A}" type="pres">
      <dgm:prSet presAssocID="{03386456-C1E3-4FD0-A2E9-8BE6D4C438E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B1F80D-0515-4F9D-82E2-BD7CE4A9A285}" type="presOf" srcId="{2051589B-B28A-4251-96A8-A18A5FB48967}" destId="{48C658E5-F81D-44B8-B64A-B4E8BD9E441A}" srcOrd="0" destOrd="0" presId="urn:microsoft.com/office/officeart/2005/8/layout/hList1"/>
    <dgm:cxn modelId="{80241515-B59F-4B06-83BF-43111A1F8D8D}" type="presOf" srcId="{C32B84EE-4E86-4F50-9247-E19A5E7B832E}" destId="{48C658E5-F81D-44B8-B64A-B4E8BD9E441A}" srcOrd="0" destOrd="1" presId="urn:microsoft.com/office/officeart/2005/8/layout/hList1"/>
    <dgm:cxn modelId="{44CD1816-0979-4F83-9148-25469678A10A}" type="presOf" srcId="{154A59FC-419C-4209-B067-07A303F7B74F}" destId="{49189C49-1A80-4F2A-9BDB-A63665C23503}" srcOrd="0" destOrd="0" presId="urn:microsoft.com/office/officeart/2005/8/layout/hList1"/>
    <dgm:cxn modelId="{A602BF16-4231-465D-BC7A-188B94D543D0}" srcId="{62F10B70-5381-409E-8C05-0470BD7A98EE}" destId="{154A59FC-419C-4209-B067-07A303F7B74F}" srcOrd="0" destOrd="0" parTransId="{18B74ECE-16E6-4879-99BC-A62ECEA56F17}" sibTransId="{9352330C-F4C4-44EB-9884-7165C6BFF3B6}"/>
    <dgm:cxn modelId="{BA01B636-67DB-4923-8B4B-509984F4BD76}" srcId="{B8EFEEE6-902C-4ACF-8A55-2AA714D5A1A4}" destId="{62F10B70-5381-409E-8C05-0470BD7A98EE}" srcOrd="0" destOrd="0" parTransId="{A7768DE5-CE92-478A-850C-2989CABAF576}" sibTransId="{F619A6E5-9AE5-451B-BA00-5D838B2D4C4D}"/>
    <dgm:cxn modelId="{AD019838-7BA2-452E-9681-A5FAECB9720E}" type="presOf" srcId="{29E644D5-5B18-4661-81E2-FD10C7999634}" destId="{48C658E5-F81D-44B8-B64A-B4E8BD9E441A}" srcOrd="0" destOrd="2" presId="urn:microsoft.com/office/officeart/2005/8/layout/hList1"/>
    <dgm:cxn modelId="{4110C139-B8CA-4E84-839F-D6CAEE24ACF6}" srcId="{62F10B70-5381-409E-8C05-0470BD7A98EE}" destId="{2C5C2FA0-DB84-4A01-B773-6AC9DCCF8F06}" srcOrd="3" destOrd="0" parTransId="{98865CDE-4072-40BC-A7C2-3F24A7B0AE6A}" sibTransId="{BD6FD88B-ED6E-47CD-99B8-E33F57E20697}"/>
    <dgm:cxn modelId="{D7F5F73B-A136-4589-9956-0D83FF121F5C}" srcId="{B8EFEEE6-902C-4ACF-8A55-2AA714D5A1A4}" destId="{03386456-C1E3-4FD0-A2E9-8BE6D4C438EC}" srcOrd="1" destOrd="0" parTransId="{D62CA28A-BB64-4095-AAAD-98169469B1EB}" sibTransId="{16A1A2B0-F823-40B2-A6DF-C0DF7D1ECD13}"/>
    <dgm:cxn modelId="{0A605E41-67A7-4950-9194-DE4D478FB38C}" type="presOf" srcId="{2C5C2FA0-DB84-4A01-B773-6AC9DCCF8F06}" destId="{49189C49-1A80-4F2A-9BDB-A63665C23503}" srcOrd="0" destOrd="3" presId="urn:microsoft.com/office/officeart/2005/8/layout/hList1"/>
    <dgm:cxn modelId="{0680E44D-5918-4004-BF74-5886F43CCEE1}" srcId="{03386456-C1E3-4FD0-A2E9-8BE6D4C438EC}" destId="{C32B84EE-4E86-4F50-9247-E19A5E7B832E}" srcOrd="1" destOrd="0" parTransId="{F341D420-F5F7-498E-AC40-D2397965720B}" sibTransId="{19DAF130-1EB4-4956-92AD-F97CD5290DBC}"/>
    <dgm:cxn modelId="{640A7281-FD5F-4464-A160-E06546BC6F0E}" srcId="{C32B84EE-4E86-4F50-9247-E19A5E7B832E}" destId="{29E644D5-5B18-4661-81E2-FD10C7999634}" srcOrd="0" destOrd="0" parTransId="{4E18757D-0CFA-4A6C-822B-210BF2B24CAA}" sibTransId="{002AC86C-EDEF-4F11-B736-7E3185D6F669}"/>
    <dgm:cxn modelId="{C91B9C8E-FE18-4728-9485-B4A860F77911}" srcId="{62F10B70-5381-409E-8C05-0470BD7A98EE}" destId="{FE0076DC-78D7-496A-9C55-4E326743DF66}" srcOrd="2" destOrd="0" parTransId="{01A76B4C-F0C3-4F6F-A759-B4782648138A}" sibTransId="{4BE36F27-EDDF-4E27-803B-C1CD300EDFE2}"/>
    <dgm:cxn modelId="{3B997B93-E7C0-4AE1-BDAC-0C29491618E1}" type="presOf" srcId="{62F10B70-5381-409E-8C05-0470BD7A98EE}" destId="{3D2DA88A-437B-457F-9C8B-8A7D6A76F89D}" srcOrd="0" destOrd="0" presId="urn:microsoft.com/office/officeart/2005/8/layout/hList1"/>
    <dgm:cxn modelId="{F597DCB2-7978-4C7E-AA30-C9C906677F99}" srcId="{62F10B70-5381-409E-8C05-0470BD7A98EE}" destId="{47517BF9-F5E1-41ED-9ADC-76CC9E4213FB}" srcOrd="1" destOrd="0" parTransId="{F1167537-547B-4847-93B3-CB9C5923DA04}" sibTransId="{220965C6-909A-4C58-9353-E2605E0178C5}"/>
    <dgm:cxn modelId="{6EA45BBA-0835-4D72-901C-4770E6A2FEC5}" type="presOf" srcId="{47517BF9-F5E1-41ED-9ADC-76CC9E4213FB}" destId="{49189C49-1A80-4F2A-9BDB-A63665C23503}" srcOrd="0" destOrd="1" presId="urn:microsoft.com/office/officeart/2005/8/layout/hList1"/>
    <dgm:cxn modelId="{816356F0-DF90-46D7-A6C4-BE2BA31DA494}" srcId="{03386456-C1E3-4FD0-A2E9-8BE6D4C438EC}" destId="{2051589B-B28A-4251-96A8-A18A5FB48967}" srcOrd="0" destOrd="0" parTransId="{FEEB5763-62F0-4E49-BDF0-409949C89D02}" sibTransId="{1EABE62C-9C88-40A2-AC5A-0C7107557C23}"/>
    <dgm:cxn modelId="{C8DE4CFA-1CB7-4050-BA87-FA7D2E9CD3A6}" type="presOf" srcId="{FE0076DC-78D7-496A-9C55-4E326743DF66}" destId="{49189C49-1A80-4F2A-9BDB-A63665C23503}" srcOrd="0" destOrd="2" presId="urn:microsoft.com/office/officeart/2005/8/layout/hList1"/>
    <dgm:cxn modelId="{249FADFC-F1F5-410E-9903-8CF5D6629252}" type="presOf" srcId="{B8EFEEE6-902C-4ACF-8A55-2AA714D5A1A4}" destId="{1F7D534A-65F8-42F7-AE57-4C1F478F7533}" srcOrd="0" destOrd="0" presId="urn:microsoft.com/office/officeart/2005/8/layout/hList1"/>
    <dgm:cxn modelId="{A71923FF-66D8-4918-9181-491EE082EA4F}" type="presOf" srcId="{03386456-C1E3-4FD0-A2E9-8BE6D4C438EC}" destId="{547FD7FF-C245-4FB0-A48A-9AB370B9495E}" srcOrd="0" destOrd="0" presId="urn:microsoft.com/office/officeart/2005/8/layout/hList1"/>
    <dgm:cxn modelId="{673BF6AC-3F56-4B9C-90AB-D9134B900D46}" type="presParOf" srcId="{1F7D534A-65F8-42F7-AE57-4C1F478F7533}" destId="{39A61416-AADC-4AC8-BFD6-C96C2FAA2FED}" srcOrd="0" destOrd="0" presId="urn:microsoft.com/office/officeart/2005/8/layout/hList1"/>
    <dgm:cxn modelId="{F86294D6-1A9C-496D-8333-92D7CB1D9BDC}" type="presParOf" srcId="{39A61416-AADC-4AC8-BFD6-C96C2FAA2FED}" destId="{3D2DA88A-437B-457F-9C8B-8A7D6A76F89D}" srcOrd="0" destOrd="0" presId="urn:microsoft.com/office/officeart/2005/8/layout/hList1"/>
    <dgm:cxn modelId="{7133FBFB-3941-4C72-9140-C321542038BE}" type="presParOf" srcId="{39A61416-AADC-4AC8-BFD6-C96C2FAA2FED}" destId="{49189C49-1A80-4F2A-9BDB-A63665C23503}" srcOrd="1" destOrd="0" presId="urn:microsoft.com/office/officeart/2005/8/layout/hList1"/>
    <dgm:cxn modelId="{6314D838-90FF-4775-9368-08C49710098D}" type="presParOf" srcId="{1F7D534A-65F8-42F7-AE57-4C1F478F7533}" destId="{4BD6E693-200F-4B7B-9AA0-7647D6CAB9FE}" srcOrd="1" destOrd="0" presId="urn:microsoft.com/office/officeart/2005/8/layout/hList1"/>
    <dgm:cxn modelId="{475CBB07-DAC8-401A-8698-7929955C70E8}" type="presParOf" srcId="{1F7D534A-65F8-42F7-AE57-4C1F478F7533}" destId="{D7954B28-54BB-4D86-AF3F-1995742A267A}" srcOrd="2" destOrd="0" presId="urn:microsoft.com/office/officeart/2005/8/layout/hList1"/>
    <dgm:cxn modelId="{08DBA518-C7AC-4012-9A1D-45C966B5F147}" type="presParOf" srcId="{D7954B28-54BB-4D86-AF3F-1995742A267A}" destId="{547FD7FF-C245-4FB0-A48A-9AB370B9495E}" srcOrd="0" destOrd="0" presId="urn:microsoft.com/office/officeart/2005/8/layout/hList1"/>
    <dgm:cxn modelId="{F4986611-0E24-44CB-94D3-8A1354D0BDFC}" type="presParOf" srcId="{D7954B28-54BB-4D86-AF3F-1995742A267A}" destId="{48C658E5-F81D-44B8-B64A-B4E8BD9E44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7E0D36-64FF-49BD-843B-C156B883B75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28DA01-2BDF-4C9B-BAFF-65B9D9EED28F}">
      <dgm:prSet/>
      <dgm:spPr/>
      <dgm:t>
        <a:bodyPr/>
        <a:lstStyle/>
        <a:p>
          <a:r>
            <a:rPr lang="en-US"/>
            <a:t>Shows How</a:t>
          </a:r>
        </a:p>
      </dgm:t>
    </dgm:pt>
    <dgm:pt modelId="{0F0EA51C-C0DE-4CEF-9882-33293E93D6B4}" type="parTrans" cxnId="{41F0C108-528D-4B27-B9E8-D263A69E60D8}">
      <dgm:prSet/>
      <dgm:spPr/>
      <dgm:t>
        <a:bodyPr/>
        <a:lstStyle/>
        <a:p>
          <a:endParaRPr lang="en-US"/>
        </a:p>
      </dgm:t>
    </dgm:pt>
    <dgm:pt modelId="{BE6D1EB0-0FCD-4636-8500-68BE5AC4F620}" type="sibTrans" cxnId="{41F0C108-528D-4B27-B9E8-D263A69E60D8}">
      <dgm:prSet/>
      <dgm:spPr/>
      <dgm:t>
        <a:bodyPr/>
        <a:lstStyle/>
        <a:p>
          <a:endParaRPr lang="en-US"/>
        </a:p>
      </dgm:t>
    </dgm:pt>
    <dgm:pt modelId="{60E3E764-4DA2-44DB-87D2-1B17D334FF18}">
      <dgm:prSet/>
      <dgm:spPr/>
      <dgm:t>
        <a:bodyPr/>
        <a:lstStyle/>
        <a:p>
          <a:r>
            <a:rPr lang="en-US"/>
            <a:t>Can apply the information or perform the task but lacks critical thinking capabilities</a:t>
          </a:r>
        </a:p>
      </dgm:t>
    </dgm:pt>
    <dgm:pt modelId="{4E789480-FEE8-4834-BFD1-D170AB1C5BED}" type="parTrans" cxnId="{17778E5F-1525-460C-B8E1-759E19A816BE}">
      <dgm:prSet/>
      <dgm:spPr/>
      <dgm:t>
        <a:bodyPr/>
        <a:lstStyle/>
        <a:p>
          <a:endParaRPr lang="en-US"/>
        </a:p>
      </dgm:t>
    </dgm:pt>
    <dgm:pt modelId="{6EC501F3-DB9E-4D8C-90BD-76D7F95321CC}" type="sibTrans" cxnId="{17778E5F-1525-460C-B8E1-759E19A816BE}">
      <dgm:prSet/>
      <dgm:spPr/>
      <dgm:t>
        <a:bodyPr/>
        <a:lstStyle/>
        <a:p>
          <a:endParaRPr lang="en-US"/>
        </a:p>
      </dgm:t>
    </dgm:pt>
    <dgm:pt modelId="{1921FD94-F6AC-4270-92C2-E11DB4BE55D7}">
      <dgm:prSet/>
      <dgm:spPr/>
      <dgm:t>
        <a:bodyPr/>
        <a:lstStyle/>
        <a:p>
          <a:r>
            <a:rPr lang="en-US"/>
            <a:t>Assessed through summative assessment or competency based testing</a:t>
          </a:r>
        </a:p>
      </dgm:t>
    </dgm:pt>
    <dgm:pt modelId="{0BC22EB2-3638-418E-9A39-D4AF9650CB48}" type="parTrans" cxnId="{7D8B4F6A-D8D8-452D-BE73-F25503572849}">
      <dgm:prSet/>
      <dgm:spPr/>
      <dgm:t>
        <a:bodyPr/>
        <a:lstStyle/>
        <a:p>
          <a:endParaRPr lang="en-US"/>
        </a:p>
      </dgm:t>
    </dgm:pt>
    <dgm:pt modelId="{17E57F55-BD4E-420D-B192-6DE0C081FB6D}" type="sibTrans" cxnId="{7D8B4F6A-D8D8-452D-BE73-F25503572849}">
      <dgm:prSet/>
      <dgm:spPr/>
      <dgm:t>
        <a:bodyPr/>
        <a:lstStyle/>
        <a:p>
          <a:endParaRPr lang="en-US"/>
        </a:p>
      </dgm:t>
    </dgm:pt>
    <dgm:pt modelId="{ACDF8BF2-0E4B-4753-B420-A6E5CFD3AA2D}">
      <dgm:prSet/>
      <dgm:spPr/>
      <dgm:t>
        <a:bodyPr/>
        <a:lstStyle/>
        <a:p>
          <a:r>
            <a:rPr lang="en-US"/>
            <a:t>Stand alone competency testing</a:t>
          </a:r>
        </a:p>
      </dgm:t>
    </dgm:pt>
    <dgm:pt modelId="{9A1F9F15-2A63-4BEC-A4B4-B865EC5B66A1}" type="parTrans" cxnId="{A702B66B-45FD-4F53-A4A0-BB9C3DEACEB7}">
      <dgm:prSet/>
      <dgm:spPr/>
      <dgm:t>
        <a:bodyPr/>
        <a:lstStyle/>
        <a:p>
          <a:endParaRPr lang="en-US"/>
        </a:p>
      </dgm:t>
    </dgm:pt>
    <dgm:pt modelId="{4D012137-38E3-4E2B-949C-89297A4AC56C}" type="sibTrans" cxnId="{A702B66B-45FD-4F53-A4A0-BB9C3DEACEB7}">
      <dgm:prSet/>
      <dgm:spPr/>
      <dgm:t>
        <a:bodyPr/>
        <a:lstStyle/>
        <a:p>
          <a:endParaRPr lang="en-US"/>
        </a:p>
      </dgm:t>
    </dgm:pt>
    <dgm:pt modelId="{8390EC75-CE74-48FC-AD86-70DDC66A2D07}">
      <dgm:prSet/>
      <dgm:spPr/>
      <dgm:t>
        <a:bodyPr/>
        <a:lstStyle/>
        <a:p>
          <a:r>
            <a:rPr lang="en-US"/>
            <a:t>Example</a:t>
          </a:r>
        </a:p>
      </dgm:t>
    </dgm:pt>
    <dgm:pt modelId="{E563D029-ED40-4630-865E-30EED185EA0D}" type="parTrans" cxnId="{9FB5DF76-3E0A-43CD-8794-3BA2C5647F5E}">
      <dgm:prSet/>
      <dgm:spPr/>
      <dgm:t>
        <a:bodyPr/>
        <a:lstStyle/>
        <a:p>
          <a:endParaRPr lang="en-US"/>
        </a:p>
      </dgm:t>
    </dgm:pt>
    <dgm:pt modelId="{AB8ED442-E094-425A-AA94-F6F5D6D50E57}" type="sibTrans" cxnId="{9FB5DF76-3E0A-43CD-8794-3BA2C5647F5E}">
      <dgm:prSet/>
      <dgm:spPr/>
      <dgm:t>
        <a:bodyPr/>
        <a:lstStyle/>
        <a:p>
          <a:endParaRPr lang="en-US"/>
        </a:p>
      </dgm:t>
    </dgm:pt>
    <dgm:pt modelId="{BB090C79-96F7-4CF3-9776-9B76896C4E56}">
      <dgm:prSet/>
      <dgm:spPr/>
      <dgm:t>
        <a:bodyPr/>
        <a:lstStyle/>
        <a:p>
          <a:r>
            <a:rPr lang="en-US"/>
            <a:t>Creating a sterile field and stating the boundaries </a:t>
          </a:r>
        </a:p>
      </dgm:t>
    </dgm:pt>
    <dgm:pt modelId="{70E87D69-C067-4D0E-8F61-7E82555523C8}" type="parTrans" cxnId="{EC653FA3-159A-468E-91AB-A44259C1C141}">
      <dgm:prSet/>
      <dgm:spPr/>
      <dgm:t>
        <a:bodyPr/>
        <a:lstStyle/>
        <a:p>
          <a:endParaRPr lang="en-US"/>
        </a:p>
      </dgm:t>
    </dgm:pt>
    <dgm:pt modelId="{D7FD81D4-BBBF-4F41-8E5C-F8C59E956B9C}" type="sibTrans" cxnId="{EC653FA3-159A-468E-91AB-A44259C1C141}">
      <dgm:prSet/>
      <dgm:spPr/>
      <dgm:t>
        <a:bodyPr/>
        <a:lstStyle/>
        <a:p>
          <a:endParaRPr lang="en-US"/>
        </a:p>
      </dgm:t>
    </dgm:pt>
    <dgm:pt modelId="{04B4FD77-77F1-4AE9-B90D-F26917B5A55C}">
      <dgm:prSet/>
      <dgm:spPr/>
      <dgm:t>
        <a:bodyPr/>
        <a:lstStyle/>
        <a:p>
          <a:r>
            <a:rPr lang="en-US"/>
            <a:t>Summative assessments at the end of a unit or chapter</a:t>
          </a:r>
        </a:p>
      </dgm:t>
    </dgm:pt>
    <dgm:pt modelId="{5063636E-4CFA-4CC3-8508-2E5876205C7A}" type="parTrans" cxnId="{91F7B378-8AE4-4E7F-8D56-D338DB3CB8E4}">
      <dgm:prSet/>
      <dgm:spPr/>
      <dgm:t>
        <a:bodyPr/>
        <a:lstStyle/>
        <a:p>
          <a:endParaRPr lang="en-US"/>
        </a:p>
      </dgm:t>
    </dgm:pt>
    <dgm:pt modelId="{48562997-D7BD-4935-84DA-0EC869F3F62E}" type="sibTrans" cxnId="{91F7B378-8AE4-4E7F-8D56-D338DB3CB8E4}">
      <dgm:prSet/>
      <dgm:spPr/>
      <dgm:t>
        <a:bodyPr/>
        <a:lstStyle/>
        <a:p>
          <a:endParaRPr lang="en-US"/>
        </a:p>
      </dgm:t>
    </dgm:pt>
    <dgm:pt modelId="{3F257EDF-A1A6-421F-A061-5CF359A5E761}" type="pres">
      <dgm:prSet presAssocID="{6B7E0D36-64FF-49BD-843B-C156B883B75E}" presName="linear" presStyleCnt="0">
        <dgm:presLayoutVars>
          <dgm:animLvl val="lvl"/>
          <dgm:resizeHandles val="exact"/>
        </dgm:presLayoutVars>
      </dgm:prSet>
      <dgm:spPr/>
    </dgm:pt>
    <dgm:pt modelId="{8B4AC93E-D734-48B5-B036-CBE4674FDF8D}" type="pres">
      <dgm:prSet presAssocID="{3928DA01-2BDF-4C9B-BAFF-65B9D9EED2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AEFC78-3A28-4C87-8507-EA7FC59642E3}" type="pres">
      <dgm:prSet presAssocID="{3928DA01-2BDF-4C9B-BAFF-65B9D9EED28F}" presName="childText" presStyleLbl="revTx" presStyleIdx="0" presStyleCnt="2">
        <dgm:presLayoutVars>
          <dgm:bulletEnabled val="1"/>
        </dgm:presLayoutVars>
      </dgm:prSet>
      <dgm:spPr/>
    </dgm:pt>
    <dgm:pt modelId="{73153CC2-AD08-4B44-BEDC-92668F21C65E}" type="pres">
      <dgm:prSet presAssocID="{8390EC75-CE74-48FC-AD86-70DDC66A2D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C54F98-FEE6-4598-BC93-B5E284C99DD8}" type="pres">
      <dgm:prSet presAssocID="{8390EC75-CE74-48FC-AD86-70DDC66A2D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1F0C108-528D-4B27-B9E8-D263A69E60D8}" srcId="{6B7E0D36-64FF-49BD-843B-C156B883B75E}" destId="{3928DA01-2BDF-4C9B-BAFF-65B9D9EED28F}" srcOrd="0" destOrd="0" parTransId="{0F0EA51C-C0DE-4CEF-9882-33293E93D6B4}" sibTransId="{BE6D1EB0-0FCD-4636-8500-68BE5AC4F620}"/>
    <dgm:cxn modelId="{64474010-DF6E-44E7-8139-BD1099D6FFFA}" type="presOf" srcId="{1921FD94-F6AC-4270-92C2-E11DB4BE55D7}" destId="{2EAEFC78-3A28-4C87-8507-EA7FC59642E3}" srcOrd="0" destOrd="1" presId="urn:microsoft.com/office/officeart/2005/8/layout/vList2"/>
    <dgm:cxn modelId="{C2FDC12D-57EE-4009-AE5F-F3B29797C3A5}" type="presOf" srcId="{6B7E0D36-64FF-49BD-843B-C156B883B75E}" destId="{3F257EDF-A1A6-421F-A061-5CF359A5E761}" srcOrd="0" destOrd="0" presId="urn:microsoft.com/office/officeart/2005/8/layout/vList2"/>
    <dgm:cxn modelId="{17778E5F-1525-460C-B8E1-759E19A816BE}" srcId="{3928DA01-2BDF-4C9B-BAFF-65B9D9EED28F}" destId="{60E3E764-4DA2-44DB-87D2-1B17D334FF18}" srcOrd="0" destOrd="0" parTransId="{4E789480-FEE8-4834-BFD1-D170AB1C5BED}" sibTransId="{6EC501F3-DB9E-4D8C-90BD-76D7F95321CC}"/>
    <dgm:cxn modelId="{7D8B4F6A-D8D8-452D-BE73-F25503572849}" srcId="{3928DA01-2BDF-4C9B-BAFF-65B9D9EED28F}" destId="{1921FD94-F6AC-4270-92C2-E11DB4BE55D7}" srcOrd="1" destOrd="0" parTransId="{0BC22EB2-3638-418E-9A39-D4AF9650CB48}" sibTransId="{17E57F55-BD4E-420D-B192-6DE0C081FB6D}"/>
    <dgm:cxn modelId="{A702B66B-45FD-4F53-A4A0-BB9C3DEACEB7}" srcId="{1921FD94-F6AC-4270-92C2-E11DB4BE55D7}" destId="{ACDF8BF2-0E4B-4753-B420-A6E5CFD3AA2D}" srcOrd="0" destOrd="0" parTransId="{9A1F9F15-2A63-4BEC-A4B4-B865EC5B66A1}" sibTransId="{4D012137-38E3-4E2B-949C-89297A4AC56C}"/>
    <dgm:cxn modelId="{9FB5DF76-3E0A-43CD-8794-3BA2C5647F5E}" srcId="{6B7E0D36-64FF-49BD-843B-C156B883B75E}" destId="{8390EC75-CE74-48FC-AD86-70DDC66A2D07}" srcOrd="1" destOrd="0" parTransId="{E563D029-ED40-4630-865E-30EED185EA0D}" sibTransId="{AB8ED442-E094-425A-AA94-F6F5D6D50E57}"/>
    <dgm:cxn modelId="{91F7B378-8AE4-4E7F-8D56-D338DB3CB8E4}" srcId="{8390EC75-CE74-48FC-AD86-70DDC66A2D07}" destId="{04B4FD77-77F1-4AE9-B90D-F26917B5A55C}" srcOrd="1" destOrd="0" parTransId="{5063636E-4CFA-4CC3-8508-2E5876205C7A}" sibTransId="{48562997-D7BD-4935-84DA-0EC869F3F62E}"/>
    <dgm:cxn modelId="{30862C92-855F-46BD-BD16-E904F5D6C7AA}" type="presOf" srcId="{8390EC75-CE74-48FC-AD86-70DDC66A2D07}" destId="{73153CC2-AD08-4B44-BEDC-92668F21C65E}" srcOrd="0" destOrd="0" presId="urn:microsoft.com/office/officeart/2005/8/layout/vList2"/>
    <dgm:cxn modelId="{583B39A1-AC69-40CD-A3F1-C0EA08ECA744}" type="presOf" srcId="{ACDF8BF2-0E4B-4753-B420-A6E5CFD3AA2D}" destId="{2EAEFC78-3A28-4C87-8507-EA7FC59642E3}" srcOrd="0" destOrd="2" presId="urn:microsoft.com/office/officeart/2005/8/layout/vList2"/>
    <dgm:cxn modelId="{EC653FA3-159A-468E-91AB-A44259C1C141}" srcId="{8390EC75-CE74-48FC-AD86-70DDC66A2D07}" destId="{BB090C79-96F7-4CF3-9776-9B76896C4E56}" srcOrd="0" destOrd="0" parTransId="{70E87D69-C067-4D0E-8F61-7E82555523C8}" sibTransId="{D7FD81D4-BBBF-4F41-8E5C-F8C59E956B9C}"/>
    <dgm:cxn modelId="{9417E5B8-A410-494D-8D33-F6350790FB64}" type="presOf" srcId="{BB090C79-96F7-4CF3-9776-9B76896C4E56}" destId="{84C54F98-FEE6-4598-BC93-B5E284C99DD8}" srcOrd="0" destOrd="0" presId="urn:microsoft.com/office/officeart/2005/8/layout/vList2"/>
    <dgm:cxn modelId="{7B09B2C8-F661-47D7-8A4E-7467D364E28F}" type="presOf" srcId="{60E3E764-4DA2-44DB-87D2-1B17D334FF18}" destId="{2EAEFC78-3A28-4C87-8507-EA7FC59642E3}" srcOrd="0" destOrd="0" presId="urn:microsoft.com/office/officeart/2005/8/layout/vList2"/>
    <dgm:cxn modelId="{4075E0D2-7EB5-483B-B704-696FE8FD81D6}" type="presOf" srcId="{04B4FD77-77F1-4AE9-B90D-F26917B5A55C}" destId="{84C54F98-FEE6-4598-BC93-B5E284C99DD8}" srcOrd="0" destOrd="1" presId="urn:microsoft.com/office/officeart/2005/8/layout/vList2"/>
    <dgm:cxn modelId="{231B0EE7-3205-4AD6-BE02-52C2D38F43F2}" type="presOf" srcId="{3928DA01-2BDF-4C9B-BAFF-65B9D9EED28F}" destId="{8B4AC93E-D734-48B5-B036-CBE4674FDF8D}" srcOrd="0" destOrd="0" presId="urn:microsoft.com/office/officeart/2005/8/layout/vList2"/>
    <dgm:cxn modelId="{E8856921-5820-4B72-817B-5CDF24642BFF}" type="presParOf" srcId="{3F257EDF-A1A6-421F-A061-5CF359A5E761}" destId="{8B4AC93E-D734-48B5-B036-CBE4674FDF8D}" srcOrd="0" destOrd="0" presId="urn:microsoft.com/office/officeart/2005/8/layout/vList2"/>
    <dgm:cxn modelId="{A2F4CD6A-F110-414C-A47A-D22AFD5EE54F}" type="presParOf" srcId="{3F257EDF-A1A6-421F-A061-5CF359A5E761}" destId="{2EAEFC78-3A28-4C87-8507-EA7FC59642E3}" srcOrd="1" destOrd="0" presId="urn:microsoft.com/office/officeart/2005/8/layout/vList2"/>
    <dgm:cxn modelId="{402D084C-BD6F-4C6C-BB5C-10A600C29925}" type="presParOf" srcId="{3F257EDF-A1A6-421F-A061-5CF359A5E761}" destId="{73153CC2-AD08-4B44-BEDC-92668F21C65E}" srcOrd="2" destOrd="0" presId="urn:microsoft.com/office/officeart/2005/8/layout/vList2"/>
    <dgm:cxn modelId="{1C73ED71-98AB-4515-8DCF-A888D7695F4A}" type="presParOf" srcId="{3F257EDF-A1A6-421F-A061-5CF359A5E761}" destId="{84C54F98-FEE6-4598-BC93-B5E284C99D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4B559-3E5F-401A-B402-256E59BC414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EB1848-CBEA-46F2-8067-3DF21BF0DD70}">
      <dgm:prSet/>
      <dgm:spPr/>
      <dgm:t>
        <a:bodyPr/>
        <a:lstStyle/>
        <a:p>
          <a:r>
            <a:rPr lang="en-US"/>
            <a:t>Does</a:t>
          </a:r>
        </a:p>
      </dgm:t>
    </dgm:pt>
    <dgm:pt modelId="{4BA8F86A-93A9-409C-AD51-D975A3C62DA0}" type="parTrans" cxnId="{7F11C0F5-ED7E-4EC8-AC3C-7D1533DEA43A}">
      <dgm:prSet/>
      <dgm:spPr/>
      <dgm:t>
        <a:bodyPr/>
        <a:lstStyle/>
        <a:p>
          <a:endParaRPr lang="en-US"/>
        </a:p>
      </dgm:t>
    </dgm:pt>
    <dgm:pt modelId="{78C54E5A-0D75-4B7E-9881-70AB1374B4B1}" type="sibTrans" cxnId="{7F11C0F5-ED7E-4EC8-AC3C-7D1533DEA43A}">
      <dgm:prSet/>
      <dgm:spPr/>
      <dgm:t>
        <a:bodyPr/>
        <a:lstStyle/>
        <a:p>
          <a:endParaRPr lang="en-US"/>
        </a:p>
      </dgm:t>
    </dgm:pt>
    <dgm:pt modelId="{32C99CBB-D901-4319-8DB6-51CF288BAAD5}">
      <dgm:prSet/>
      <dgm:spPr/>
      <dgm:t>
        <a:bodyPr/>
        <a:lstStyle/>
        <a:p>
          <a:r>
            <a:rPr lang="en-US"/>
            <a:t>The “highest” level</a:t>
          </a:r>
        </a:p>
      </dgm:t>
    </dgm:pt>
    <dgm:pt modelId="{87C5F286-ED33-419F-9DFD-5FCC12DC2364}" type="parTrans" cxnId="{11D70888-6BC4-479F-A0F7-9E5088B90732}">
      <dgm:prSet/>
      <dgm:spPr/>
      <dgm:t>
        <a:bodyPr/>
        <a:lstStyle/>
        <a:p>
          <a:endParaRPr lang="en-US"/>
        </a:p>
      </dgm:t>
    </dgm:pt>
    <dgm:pt modelId="{193765E1-BFC2-4D00-AB88-3AF151673B7F}" type="sibTrans" cxnId="{11D70888-6BC4-479F-A0F7-9E5088B90732}">
      <dgm:prSet/>
      <dgm:spPr/>
      <dgm:t>
        <a:bodyPr/>
        <a:lstStyle/>
        <a:p>
          <a:endParaRPr lang="en-US"/>
        </a:p>
      </dgm:t>
    </dgm:pt>
    <dgm:pt modelId="{8A35E1D8-C9BB-4B70-A460-C0C4E6A7882E}">
      <dgm:prSet/>
      <dgm:spPr/>
      <dgm:t>
        <a:bodyPr/>
        <a:lstStyle/>
        <a:p>
          <a:r>
            <a:rPr lang="en-US"/>
            <a:t>The student can apply the information or perform the task with proficiency</a:t>
          </a:r>
        </a:p>
      </dgm:t>
    </dgm:pt>
    <dgm:pt modelId="{87FB33FE-AD15-4B40-B809-7118EA2B52DD}" type="parTrans" cxnId="{78D2C07C-B0BB-4E04-8CF8-9F9801E7CE30}">
      <dgm:prSet/>
      <dgm:spPr/>
      <dgm:t>
        <a:bodyPr/>
        <a:lstStyle/>
        <a:p>
          <a:endParaRPr lang="en-US"/>
        </a:p>
      </dgm:t>
    </dgm:pt>
    <dgm:pt modelId="{84FEB98D-6AA8-4A93-B65E-32EFD005AD79}" type="sibTrans" cxnId="{78D2C07C-B0BB-4E04-8CF8-9F9801E7CE30}">
      <dgm:prSet/>
      <dgm:spPr/>
      <dgm:t>
        <a:bodyPr/>
        <a:lstStyle/>
        <a:p>
          <a:endParaRPr lang="en-US"/>
        </a:p>
      </dgm:t>
    </dgm:pt>
    <dgm:pt modelId="{1243D3F2-A523-4443-8E46-BC5A60A9CBC6}">
      <dgm:prSet/>
      <dgm:spPr/>
      <dgm:t>
        <a:bodyPr/>
        <a:lstStyle/>
        <a:p>
          <a:r>
            <a:rPr lang="en-US"/>
            <a:t>Can use critical thinking skills to apply prior knowledge to the situation</a:t>
          </a:r>
        </a:p>
      </dgm:t>
    </dgm:pt>
    <dgm:pt modelId="{6C5600BD-01B5-493A-A803-51AD6D4A5CE3}" type="parTrans" cxnId="{9FC50D7F-1C1E-41F3-9178-FB9BCE4BA9E7}">
      <dgm:prSet/>
      <dgm:spPr/>
      <dgm:t>
        <a:bodyPr/>
        <a:lstStyle/>
        <a:p>
          <a:endParaRPr lang="en-US"/>
        </a:p>
      </dgm:t>
    </dgm:pt>
    <dgm:pt modelId="{AF51CCA1-0EFF-43E9-9DF9-B5BE7CF1026F}" type="sibTrans" cxnId="{9FC50D7F-1C1E-41F3-9178-FB9BCE4BA9E7}">
      <dgm:prSet/>
      <dgm:spPr/>
      <dgm:t>
        <a:bodyPr/>
        <a:lstStyle/>
        <a:p>
          <a:endParaRPr lang="en-US"/>
        </a:p>
      </dgm:t>
    </dgm:pt>
    <dgm:pt modelId="{FB66A92C-6310-4B0A-B186-B457929A3ADB}">
      <dgm:prSet/>
      <dgm:spPr/>
      <dgm:t>
        <a:bodyPr/>
        <a:lstStyle/>
        <a:p>
          <a:r>
            <a:rPr lang="en-US"/>
            <a:t>Assessed through high stakes examinations like the CST exam</a:t>
          </a:r>
        </a:p>
      </dgm:t>
    </dgm:pt>
    <dgm:pt modelId="{C85894D7-E1C2-453E-B19A-978C7B820925}" type="parTrans" cxnId="{D05268BC-4E0B-4619-B6BE-1AFE73243370}">
      <dgm:prSet/>
      <dgm:spPr/>
      <dgm:t>
        <a:bodyPr/>
        <a:lstStyle/>
        <a:p>
          <a:endParaRPr lang="en-US"/>
        </a:p>
      </dgm:t>
    </dgm:pt>
    <dgm:pt modelId="{2184C819-2480-4EAA-99BA-A571D1DECBF0}" type="sibTrans" cxnId="{D05268BC-4E0B-4619-B6BE-1AFE73243370}">
      <dgm:prSet/>
      <dgm:spPr/>
      <dgm:t>
        <a:bodyPr/>
        <a:lstStyle/>
        <a:p>
          <a:endParaRPr lang="en-US"/>
        </a:p>
      </dgm:t>
    </dgm:pt>
    <dgm:pt modelId="{030A30B1-03DD-4AD6-8A43-59FCD0E75348}">
      <dgm:prSet/>
      <dgm:spPr/>
      <dgm:t>
        <a:bodyPr/>
        <a:lstStyle/>
        <a:p>
          <a:r>
            <a:rPr lang="en-US"/>
            <a:t>Evaluations in the clinical setting by preceptors</a:t>
          </a:r>
        </a:p>
      </dgm:t>
    </dgm:pt>
    <dgm:pt modelId="{EF975849-E6A5-4058-924C-883BC8F55116}" type="parTrans" cxnId="{95D17735-90A7-412E-A060-C2FC1E0D169C}">
      <dgm:prSet/>
      <dgm:spPr/>
      <dgm:t>
        <a:bodyPr/>
        <a:lstStyle/>
        <a:p>
          <a:endParaRPr lang="en-US"/>
        </a:p>
      </dgm:t>
    </dgm:pt>
    <dgm:pt modelId="{3C1E1611-F604-4481-A26E-82D9C2B3D176}" type="sibTrans" cxnId="{95D17735-90A7-412E-A060-C2FC1E0D169C}">
      <dgm:prSet/>
      <dgm:spPr/>
      <dgm:t>
        <a:bodyPr/>
        <a:lstStyle/>
        <a:p>
          <a:endParaRPr lang="en-US"/>
        </a:p>
      </dgm:t>
    </dgm:pt>
    <dgm:pt modelId="{3A0B014B-7EFC-4F94-BA69-F7FD564C4E84}">
      <dgm:prSet/>
      <dgm:spPr/>
      <dgm:t>
        <a:bodyPr/>
        <a:lstStyle/>
        <a:p>
          <a:r>
            <a:rPr lang="en-US"/>
            <a:t>Example</a:t>
          </a:r>
        </a:p>
      </dgm:t>
    </dgm:pt>
    <dgm:pt modelId="{F68FD5FA-2FD5-41E6-9FA8-BC6D32B62AE1}" type="parTrans" cxnId="{02BFAD3A-57F8-436B-913D-041C18910161}">
      <dgm:prSet/>
      <dgm:spPr/>
      <dgm:t>
        <a:bodyPr/>
        <a:lstStyle/>
        <a:p>
          <a:endParaRPr lang="en-US"/>
        </a:p>
      </dgm:t>
    </dgm:pt>
    <dgm:pt modelId="{6C7A279B-7869-4E9C-AEFC-35193EBB2430}" type="sibTrans" cxnId="{02BFAD3A-57F8-436B-913D-041C18910161}">
      <dgm:prSet/>
      <dgm:spPr/>
      <dgm:t>
        <a:bodyPr/>
        <a:lstStyle/>
        <a:p>
          <a:endParaRPr lang="en-US"/>
        </a:p>
      </dgm:t>
    </dgm:pt>
    <dgm:pt modelId="{AE12E6CC-B929-4320-BCF2-709962401BDC}">
      <dgm:prSet/>
      <dgm:spPr/>
      <dgm:t>
        <a:bodyPr/>
        <a:lstStyle/>
        <a:p>
          <a:r>
            <a:rPr lang="en-US"/>
            <a:t>Passing score on the CST exam</a:t>
          </a:r>
        </a:p>
      </dgm:t>
    </dgm:pt>
    <dgm:pt modelId="{FB2138DA-F935-4CA3-A09A-B8020CE76BB9}" type="parTrans" cxnId="{D0743128-0435-4A5F-B2EA-A08170558A96}">
      <dgm:prSet/>
      <dgm:spPr/>
      <dgm:t>
        <a:bodyPr/>
        <a:lstStyle/>
        <a:p>
          <a:endParaRPr lang="en-US"/>
        </a:p>
      </dgm:t>
    </dgm:pt>
    <dgm:pt modelId="{26D53AB4-B883-4A5A-8E0F-2276769B4263}" type="sibTrans" cxnId="{D0743128-0435-4A5F-B2EA-A08170558A96}">
      <dgm:prSet/>
      <dgm:spPr/>
      <dgm:t>
        <a:bodyPr/>
        <a:lstStyle/>
        <a:p>
          <a:endParaRPr lang="en-US"/>
        </a:p>
      </dgm:t>
    </dgm:pt>
    <dgm:pt modelId="{F185D524-7C6D-461F-BEDA-947B4DE2A419}">
      <dgm:prSet/>
      <dgm:spPr/>
      <dgm:t>
        <a:bodyPr/>
        <a:lstStyle/>
        <a:p>
          <a:r>
            <a:rPr lang="en-US"/>
            <a:t>Performing in the first scrub role in clinical </a:t>
          </a:r>
        </a:p>
      </dgm:t>
    </dgm:pt>
    <dgm:pt modelId="{53423E0F-9762-419F-BD10-7EA93D1B22EB}" type="parTrans" cxnId="{85283D6E-6FEE-4CB3-8D2A-20A5E961FE1C}">
      <dgm:prSet/>
      <dgm:spPr/>
      <dgm:t>
        <a:bodyPr/>
        <a:lstStyle/>
        <a:p>
          <a:endParaRPr lang="en-US"/>
        </a:p>
      </dgm:t>
    </dgm:pt>
    <dgm:pt modelId="{644CD814-78A4-4784-A015-BBD924F21EDC}" type="sibTrans" cxnId="{85283D6E-6FEE-4CB3-8D2A-20A5E961FE1C}">
      <dgm:prSet/>
      <dgm:spPr/>
      <dgm:t>
        <a:bodyPr/>
        <a:lstStyle/>
        <a:p>
          <a:endParaRPr lang="en-US"/>
        </a:p>
      </dgm:t>
    </dgm:pt>
    <dgm:pt modelId="{7955C985-8663-4E12-AA41-2693A5280EFD}" type="pres">
      <dgm:prSet presAssocID="{E244B559-3E5F-401A-B402-256E59BC4147}" presName="linear" presStyleCnt="0">
        <dgm:presLayoutVars>
          <dgm:animLvl val="lvl"/>
          <dgm:resizeHandles val="exact"/>
        </dgm:presLayoutVars>
      </dgm:prSet>
      <dgm:spPr/>
    </dgm:pt>
    <dgm:pt modelId="{D86CC4B7-80B6-48EC-9CA1-15BE859B588A}" type="pres">
      <dgm:prSet presAssocID="{96EB1848-CBEA-46F2-8067-3DF21BF0DD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9BA9E1-F808-4055-B80B-A7BDFBB74790}" type="pres">
      <dgm:prSet presAssocID="{96EB1848-CBEA-46F2-8067-3DF21BF0DD70}" presName="childText" presStyleLbl="revTx" presStyleIdx="0" presStyleCnt="2">
        <dgm:presLayoutVars>
          <dgm:bulletEnabled val="1"/>
        </dgm:presLayoutVars>
      </dgm:prSet>
      <dgm:spPr/>
    </dgm:pt>
    <dgm:pt modelId="{7529EAEF-AB69-4A78-817B-B1BFAAD3811A}" type="pres">
      <dgm:prSet presAssocID="{3A0B014B-7EFC-4F94-BA69-F7FD564C4E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FB0CDF1-D302-48C4-AC31-08115B0CE8BF}" type="pres">
      <dgm:prSet presAssocID="{3A0B014B-7EFC-4F94-BA69-F7FD564C4E8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21C9E10-E170-4BCD-BE73-DD8D56892B31}" type="presOf" srcId="{3A0B014B-7EFC-4F94-BA69-F7FD564C4E84}" destId="{7529EAEF-AB69-4A78-817B-B1BFAAD3811A}" srcOrd="0" destOrd="0" presId="urn:microsoft.com/office/officeart/2005/8/layout/vList2"/>
    <dgm:cxn modelId="{D0743128-0435-4A5F-B2EA-A08170558A96}" srcId="{3A0B014B-7EFC-4F94-BA69-F7FD564C4E84}" destId="{AE12E6CC-B929-4320-BCF2-709962401BDC}" srcOrd="0" destOrd="0" parTransId="{FB2138DA-F935-4CA3-A09A-B8020CE76BB9}" sibTransId="{26D53AB4-B883-4A5A-8E0F-2276769B4263}"/>
    <dgm:cxn modelId="{95D17735-90A7-412E-A060-C2FC1E0D169C}" srcId="{96EB1848-CBEA-46F2-8067-3DF21BF0DD70}" destId="{030A30B1-03DD-4AD6-8A43-59FCD0E75348}" srcOrd="4" destOrd="0" parTransId="{EF975849-E6A5-4058-924C-883BC8F55116}" sibTransId="{3C1E1611-F604-4481-A26E-82D9C2B3D176}"/>
    <dgm:cxn modelId="{C655A636-2E45-44EB-B747-2570B22362F2}" type="presOf" srcId="{030A30B1-03DD-4AD6-8A43-59FCD0E75348}" destId="{1A9BA9E1-F808-4055-B80B-A7BDFBB74790}" srcOrd="0" destOrd="4" presId="urn:microsoft.com/office/officeart/2005/8/layout/vList2"/>
    <dgm:cxn modelId="{02BFAD3A-57F8-436B-913D-041C18910161}" srcId="{E244B559-3E5F-401A-B402-256E59BC4147}" destId="{3A0B014B-7EFC-4F94-BA69-F7FD564C4E84}" srcOrd="1" destOrd="0" parTransId="{F68FD5FA-2FD5-41E6-9FA8-BC6D32B62AE1}" sibTransId="{6C7A279B-7869-4E9C-AEFC-35193EBB2430}"/>
    <dgm:cxn modelId="{44C20365-7137-4AB5-80FF-8C8016DD4A98}" type="presOf" srcId="{E244B559-3E5F-401A-B402-256E59BC4147}" destId="{7955C985-8663-4E12-AA41-2693A5280EFD}" srcOrd="0" destOrd="0" presId="urn:microsoft.com/office/officeart/2005/8/layout/vList2"/>
    <dgm:cxn modelId="{B93C6C6B-7800-44ED-8171-F2A9CE88F876}" type="presOf" srcId="{8A35E1D8-C9BB-4B70-A460-C0C4E6A7882E}" destId="{1A9BA9E1-F808-4055-B80B-A7BDFBB74790}" srcOrd="0" destOrd="1" presId="urn:microsoft.com/office/officeart/2005/8/layout/vList2"/>
    <dgm:cxn modelId="{85283D6E-6FEE-4CB3-8D2A-20A5E961FE1C}" srcId="{3A0B014B-7EFC-4F94-BA69-F7FD564C4E84}" destId="{F185D524-7C6D-461F-BEDA-947B4DE2A419}" srcOrd="1" destOrd="0" parTransId="{53423E0F-9762-419F-BD10-7EA93D1B22EB}" sibTransId="{644CD814-78A4-4784-A015-BBD924F21EDC}"/>
    <dgm:cxn modelId="{78D2C07C-B0BB-4E04-8CF8-9F9801E7CE30}" srcId="{96EB1848-CBEA-46F2-8067-3DF21BF0DD70}" destId="{8A35E1D8-C9BB-4B70-A460-C0C4E6A7882E}" srcOrd="1" destOrd="0" parTransId="{87FB33FE-AD15-4B40-B809-7118EA2B52DD}" sibTransId="{84FEB98D-6AA8-4A93-B65E-32EFD005AD79}"/>
    <dgm:cxn modelId="{9FC50D7F-1C1E-41F3-9178-FB9BCE4BA9E7}" srcId="{96EB1848-CBEA-46F2-8067-3DF21BF0DD70}" destId="{1243D3F2-A523-4443-8E46-BC5A60A9CBC6}" srcOrd="2" destOrd="0" parTransId="{6C5600BD-01B5-493A-A803-51AD6D4A5CE3}" sibTransId="{AF51CCA1-0EFF-43E9-9DF9-B5BE7CF1026F}"/>
    <dgm:cxn modelId="{11D70888-6BC4-479F-A0F7-9E5088B90732}" srcId="{96EB1848-CBEA-46F2-8067-3DF21BF0DD70}" destId="{32C99CBB-D901-4319-8DB6-51CF288BAAD5}" srcOrd="0" destOrd="0" parTransId="{87C5F286-ED33-419F-9DFD-5FCC12DC2364}" sibTransId="{193765E1-BFC2-4D00-AB88-3AF151673B7F}"/>
    <dgm:cxn modelId="{30C2E88D-1E11-4F4E-9896-C883CD0595C5}" type="presOf" srcId="{AE12E6CC-B929-4320-BCF2-709962401BDC}" destId="{3FB0CDF1-D302-48C4-AC31-08115B0CE8BF}" srcOrd="0" destOrd="0" presId="urn:microsoft.com/office/officeart/2005/8/layout/vList2"/>
    <dgm:cxn modelId="{D05268BC-4E0B-4619-B6BE-1AFE73243370}" srcId="{96EB1848-CBEA-46F2-8067-3DF21BF0DD70}" destId="{FB66A92C-6310-4B0A-B186-B457929A3ADB}" srcOrd="3" destOrd="0" parTransId="{C85894D7-E1C2-453E-B19A-978C7B820925}" sibTransId="{2184C819-2480-4EAA-99BA-A571D1DECBF0}"/>
    <dgm:cxn modelId="{6BB905D3-9A41-4C72-97A7-A82E076BD049}" type="presOf" srcId="{F185D524-7C6D-461F-BEDA-947B4DE2A419}" destId="{3FB0CDF1-D302-48C4-AC31-08115B0CE8BF}" srcOrd="0" destOrd="1" presId="urn:microsoft.com/office/officeart/2005/8/layout/vList2"/>
    <dgm:cxn modelId="{8EF760D7-F03C-4149-BB69-B149DF53E64E}" type="presOf" srcId="{96EB1848-CBEA-46F2-8067-3DF21BF0DD70}" destId="{D86CC4B7-80B6-48EC-9CA1-15BE859B588A}" srcOrd="0" destOrd="0" presId="urn:microsoft.com/office/officeart/2005/8/layout/vList2"/>
    <dgm:cxn modelId="{FD3EA2E3-494C-4526-9141-94EBD3722AC4}" type="presOf" srcId="{32C99CBB-D901-4319-8DB6-51CF288BAAD5}" destId="{1A9BA9E1-F808-4055-B80B-A7BDFBB74790}" srcOrd="0" destOrd="0" presId="urn:microsoft.com/office/officeart/2005/8/layout/vList2"/>
    <dgm:cxn modelId="{B5B641F4-77B5-4A63-9275-599D949E8378}" type="presOf" srcId="{1243D3F2-A523-4443-8E46-BC5A60A9CBC6}" destId="{1A9BA9E1-F808-4055-B80B-A7BDFBB74790}" srcOrd="0" destOrd="2" presId="urn:microsoft.com/office/officeart/2005/8/layout/vList2"/>
    <dgm:cxn modelId="{7F11C0F5-ED7E-4EC8-AC3C-7D1533DEA43A}" srcId="{E244B559-3E5F-401A-B402-256E59BC4147}" destId="{96EB1848-CBEA-46F2-8067-3DF21BF0DD70}" srcOrd="0" destOrd="0" parTransId="{4BA8F86A-93A9-409C-AD51-D975A3C62DA0}" sibTransId="{78C54E5A-0D75-4B7E-9881-70AB1374B4B1}"/>
    <dgm:cxn modelId="{F4C6EBFF-E209-4305-BB38-CB17BDC3B495}" type="presOf" srcId="{FB66A92C-6310-4B0A-B186-B457929A3ADB}" destId="{1A9BA9E1-F808-4055-B80B-A7BDFBB74790}" srcOrd="0" destOrd="3" presId="urn:microsoft.com/office/officeart/2005/8/layout/vList2"/>
    <dgm:cxn modelId="{DFD5360A-403A-4C60-BB91-996BD75C5409}" type="presParOf" srcId="{7955C985-8663-4E12-AA41-2693A5280EFD}" destId="{D86CC4B7-80B6-48EC-9CA1-15BE859B588A}" srcOrd="0" destOrd="0" presId="urn:microsoft.com/office/officeart/2005/8/layout/vList2"/>
    <dgm:cxn modelId="{F7A510FE-0D76-47A0-B1CA-2F8E4EDFF954}" type="presParOf" srcId="{7955C985-8663-4E12-AA41-2693A5280EFD}" destId="{1A9BA9E1-F808-4055-B80B-A7BDFBB74790}" srcOrd="1" destOrd="0" presId="urn:microsoft.com/office/officeart/2005/8/layout/vList2"/>
    <dgm:cxn modelId="{ECB81A92-9644-483D-ABBB-01CE5D9F86E8}" type="presParOf" srcId="{7955C985-8663-4E12-AA41-2693A5280EFD}" destId="{7529EAEF-AB69-4A78-817B-B1BFAAD3811A}" srcOrd="2" destOrd="0" presId="urn:microsoft.com/office/officeart/2005/8/layout/vList2"/>
    <dgm:cxn modelId="{A45728AF-788C-4A12-A7FE-A4F8212BE68E}" type="presParOf" srcId="{7955C985-8663-4E12-AA41-2693A5280EFD}" destId="{3FB0CDF1-D302-48C4-AC31-08115B0CE8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298A18-D058-4820-AFBA-B282400A87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74540-23D4-4658-91B8-7B3814421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Subjectivity…</a:t>
          </a:r>
        </a:p>
      </dgm:t>
    </dgm:pt>
    <dgm:pt modelId="{FFCBFC53-DC7B-4777-8B43-021CB443EC48}" type="parTrans" cxnId="{6C4AD4D7-0405-46D9-BEE2-2027214BB390}">
      <dgm:prSet/>
      <dgm:spPr/>
      <dgm:t>
        <a:bodyPr/>
        <a:lstStyle/>
        <a:p>
          <a:endParaRPr lang="en-US"/>
        </a:p>
      </dgm:t>
    </dgm:pt>
    <dgm:pt modelId="{B5AE4962-0837-4649-9A3C-088248A2E539}" type="sibTrans" cxnId="{6C4AD4D7-0405-46D9-BEE2-2027214BB390}">
      <dgm:prSet/>
      <dgm:spPr/>
      <dgm:t>
        <a:bodyPr/>
        <a:lstStyle/>
        <a:p>
          <a:endParaRPr lang="en-US"/>
        </a:p>
      </dgm:t>
    </dgm:pt>
    <dgm:pt modelId="{690FF49F-1E64-4712-AD8F-2CE0DE8CD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 specificity with outcome descriptions in each level</a:t>
          </a:r>
        </a:p>
      </dgm:t>
    </dgm:pt>
    <dgm:pt modelId="{C7FAB1B2-B652-4E6B-9A38-ED2FC06AA69B}" type="parTrans" cxnId="{42316AAD-2C9B-4F2F-A757-7AEC8C8049F2}">
      <dgm:prSet/>
      <dgm:spPr/>
      <dgm:t>
        <a:bodyPr/>
        <a:lstStyle/>
        <a:p>
          <a:endParaRPr lang="en-US"/>
        </a:p>
      </dgm:t>
    </dgm:pt>
    <dgm:pt modelId="{93E6A85B-CD67-4DDD-A783-CD99D5544C60}" type="sibTrans" cxnId="{42316AAD-2C9B-4F2F-A757-7AEC8C8049F2}">
      <dgm:prSet/>
      <dgm:spPr/>
      <dgm:t>
        <a:bodyPr/>
        <a:lstStyle/>
        <a:p>
          <a:endParaRPr lang="en-US"/>
        </a:p>
      </dgm:t>
    </dgm:pt>
    <dgm:pt modelId="{9AA59280-F164-47FE-865C-CD4F85E520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Inter-rater reliability</a:t>
          </a:r>
        </a:p>
      </dgm:t>
    </dgm:pt>
    <dgm:pt modelId="{E24982AF-CB61-4A80-855C-FBB9EF94721D}" type="parTrans" cxnId="{19037FEC-67D3-4623-BFFD-C64E6CF6B613}">
      <dgm:prSet/>
      <dgm:spPr/>
      <dgm:t>
        <a:bodyPr/>
        <a:lstStyle/>
        <a:p>
          <a:endParaRPr lang="en-US"/>
        </a:p>
      </dgm:t>
    </dgm:pt>
    <dgm:pt modelId="{4A8BBBCA-E49F-420A-BA3B-DC04F42861B4}" type="sibTrans" cxnId="{19037FEC-67D3-4623-BFFD-C64E6CF6B613}">
      <dgm:prSet/>
      <dgm:spPr/>
      <dgm:t>
        <a:bodyPr/>
        <a:lstStyle/>
        <a:p>
          <a:endParaRPr lang="en-US"/>
        </a:p>
      </dgm:t>
    </dgm:pt>
    <dgm:pt modelId="{E1FE1E31-CC47-4D56-81E1-3B7A848AE8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 competent faculty to perform assessments</a:t>
          </a:r>
        </a:p>
      </dgm:t>
    </dgm:pt>
    <dgm:pt modelId="{90143133-5B6D-4AC0-B718-D0573B2833FE}" type="parTrans" cxnId="{36D861A9-DE4B-42D4-B09A-64B18BE9434E}">
      <dgm:prSet/>
      <dgm:spPr/>
      <dgm:t>
        <a:bodyPr/>
        <a:lstStyle/>
        <a:p>
          <a:endParaRPr lang="en-US"/>
        </a:p>
      </dgm:t>
    </dgm:pt>
    <dgm:pt modelId="{8ADCC3B8-54A1-46A7-9A6B-48D2950FBABF}" type="sibTrans" cxnId="{36D861A9-DE4B-42D4-B09A-64B18BE9434E}">
      <dgm:prSet/>
      <dgm:spPr/>
      <dgm:t>
        <a:bodyPr/>
        <a:lstStyle/>
        <a:p>
          <a:endParaRPr lang="en-US"/>
        </a:p>
      </dgm:t>
    </dgm:pt>
    <dgm:pt modelId="{190DB97B-592A-43FB-8B18-38509CB6CA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Necessitate subject matter expertise</a:t>
          </a:r>
        </a:p>
      </dgm:t>
    </dgm:pt>
    <dgm:pt modelId="{FCB7C3F5-CB42-4641-9BAA-63FF3E0431E5}" type="parTrans" cxnId="{1E3343B0-6964-4804-B63F-63361EA748D4}">
      <dgm:prSet/>
      <dgm:spPr/>
      <dgm:t>
        <a:bodyPr/>
        <a:lstStyle/>
        <a:p>
          <a:endParaRPr lang="en-US"/>
        </a:p>
      </dgm:t>
    </dgm:pt>
    <dgm:pt modelId="{9A5E424F-789C-4467-ADA4-D821F3B28F71}" type="sibTrans" cxnId="{1E3343B0-6964-4804-B63F-63361EA748D4}">
      <dgm:prSet/>
      <dgm:spPr/>
      <dgm:t>
        <a:bodyPr/>
        <a:lstStyle/>
        <a:p>
          <a:endParaRPr lang="en-US"/>
        </a:p>
      </dgm:t>
    </dgm:pt>
    <dgm:pt modelId="{3ABC0A58-E2C4-4326-9D89-036A178C6410}" type="pres">
      <dgm:prSet presAssocID="{02298A18-D058-4820-AFBA-B282400A8796}" presName="root" presStyleCnt="0">
        <dgm:presLayoutVars>
          <dgm:dir/>
          <dgm:resizeHandles val="exact"/>
        </dgm:presLayoutVars>
      </dgm:prSet>
      <dgm:spPr/>
    </dgm:pt>
    <dgm:pt modelId="{2CBFEE5B-410A-40C5-A4C2-6F9E07E679FF}" type="pres">
      <dgm:prSet presAssocID="{E0874540-23D4-4658-91B8-7B3814421B2E}" presName="compNode" presStyleCnt="0"/>
      <dgm:spPr/>
    </dgm:pt>
    <dgm:pt modelId="{861CEBA2-DBD3-42D9-A8AC-75B2D81730D3}" type="pres">
      <dgm:prSet presAssocID="{E0874540-23D4-4658-91B8-7B3814421B2E}" presName="bgRect" presStyleLbl="bgShp" presStyleIdx="0" presStyleCnt="2"/>
      <dgm:spPr/>
    </dgm:pt>
    <dgm:pt modelId="{0EFC6CFA-9B22-4CC9-A121-3CB85FFC8AA9}" type="pres">
      <dgm:prSet presAssocID="{E0874540-23D4-4658-91B8-7B3814421B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E3331D-2233-4033-9AFB-A46F002D5761}" type="pres">
      <dgm:prSet presAssocID="{E0874540-23D4-4658-91B8-7B3814421B2E}" presName="spaceRect" presStyleCnt="0"/>
      <dgm:spPr/>
    </dgm:pt>
    <dgm:pt modelId="{31F8D508-0975-4BDC-9C29-8D22868D14EC}" type="pres">
      <dgm:prSet presAssocID="{E0874540-23D4-4658-91B8-7B3814421B2E}" presName="parTx" presStyleLbl="revTx" presStyleIdx="0" presStyleCnt="4">
        <dgm:presLayoutVars>
          <dgm:chMax val="0"/>
          <dgm:chPref val="0"/>
        </dgm:presLayoutVars>
      </dgm:prSet>
      <dgm:spPr/>
    </dgm:pt>
    <dgm:pt modelId="{C36C369B-4525-460D-B78A-9C23AE1373A0}" type="pres">
      <dgm:prSet presAssocID="{E0874540-23D4-4658-91B8-7B3814421B2E}" presName="desTx" presStyleLbl="revTx" presStyleIdx="1" presStyleCnt="4">
        <dgm:presLayoutVars/>
      </dgm:prSet>
      <dgm:spPr/>
    </dgm:pt>
    <dgm:pt modelId="{C46E6DEB-E817-4806-844D-AB373B99E0D0}" type="pres">
      <dgm:prSet presAssocID="{B5AE4962-0837-4649-9A3C-088248A2E539}" presName="sibTrans" presStyleCnt="0"/>
      <dgm:spPr/>
    </dgm:pt>
    <dgm:pt modelId="{12B35EA0-DE5B-465B-92C7-0A412AE86254}" type="pres">
      <dgm:prSet presAssocID="{E1FE1E31-CC47-4D56-81E1-3B7A848AE8DE}" presName="compNode" presStyleCnt="0"/>
      <dgm:spPr/>
    </dgm:pt>
    <dgm:pt modelId="{33399E09-4D14-475B-A367-776735ED40DB}" type="pres">
      <dgm:prSet presAssocID="{E1FE1E31-CC47-4D56-81E1-3B7A848AE8DE}" presName="bgRect" presStyleLbl="bgShp" presStyleIdx="1" presStyleCnt="2"/>
      <dgm:spPr/>
    </dgm:pt>
    <dgm:pt modelId="{FB8897DE-9C85-4155-B490-D736A617B6D3}" type="pres">
      <dgm:prSet presAssocID="{E1FE1E31-CC47-4D56-81E1-3B7A848AE8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74E6B5F-1958-4644-B786-E37FBC183981}" type="pres">
      <dgm:prSet presAssocID="{E1FE1E31-CC47-4D56-81E1-3B7A848AE8DE}" presName="spaceRect" presStyleCnt="0"/>
      <dgm:spPr/>
    </dgm:pt>
    <dgm:pt modelId="{F60AB60D-2ABE-4196-9EB7-31B0093C15F9}" type="pres">
      <dgm:prSet presAssocID="{E1FE1E31-CC47-4D56-81E1-3B7A848AE8DE}" presName="parTx" presStyleLbl="revTx" presStyleIdx="2" presStyleCnt="4">
        <dgm:presLayoutVars>
          <dgm:chMax val="0"/>
          <dgm:chPref val="0"/>
        </dgm:presLayoutVars>
      </dgm:prSet>
      <dgm:spPr/>
    </dgm:pt>
    <dgm:pt modelId="{5B20696A-B62D-42D8-BEB0-6A7D56650BAF}" type="pres">
      <dgm:prSet presAssocID="{E1FE1E31-CC47-4D56-81E1-3B7A848AE8DE}" presName="desTx" presStyleLbl="revTx" presStyleIdx="3" presStyleCnt="4">
        <dgm:presLayoutVars/>
      </dgm:prSet>
      <dgm:spPr/>
    </dgm:pt>
  </dgm:ptLst>
  <dgm:cxnLst>
    <dgm:cxn modelId="{C47EE021-61DC-4F93-85F2-E0D6C3782E1C}" type="presOf" srcId="{02298A18-D058-4820-AFBA-B282400A8796}" destId="{3ABC0A58-E2C4-4326-9D89-036A178C6410}" srcOrd="0" destOrd="0" presId="urn:microsoft.com/office/officeart/2018/2/layout/IconVerticalSolidList"/>
    <dgm:cxn modelId="{55314769-BE04-4ECB-915C-FBF1A9C3196A}" type="presOf" srcId="{9AA59280-F164-47FE-865C-CD4F85E520E6}" destId="{C36C369B-4525-460D-B78A-9C23AE1373A0}" srcOrd="0" destOrd="1" presId="urn:microsoft.com/office/officeart/2018/2/layout/IconVerticalSolidList"/>
    <dgm:cxn modelId="{23313C9F-B506-4BAF-8D89-B25D14455F57}" type="presOf" srcId="{190DB97B-592A-43FB-8B18-38509CB6CAAC}" destId="{5B20696A-B62D-42D8-BEB0-6A7D56650BAF}" srcOrd="0" destOrd="0" presId="urn:microsoft.com/office/officeart/2018/2/layout/IconVerticalSolidList"/>
    <dgm:cxn modelId="{34A4EBA4-6768-4BE1-AE6D-94F63A0BE65E}" type="presOf" srcId="{690FF49F-1E64-4712-AD8F-2CE0DE8CDEC9}" destId="{C36C369B-4525-460D-B78A-9C23AE1373A0}" srcOrd="0" destOrd="0" presId="urn:microsoft.com/office/officeart/2018/2/layout/IconVerticalSolidList"/>
    <dgm:cxn modelId="{36D861A9-DE4B-42D4-B09A-64B18BE9434E}" srcId="{02298A18-D058-4820-AFBA-B282400A8796}" destId="{E1FE1E31-CC47-4D56-81E1-3B7A848AE8DE}" srcOrd="1" destOrd="0" parTransId="{90143133-5B6D-4AC0-B718-D0573B2833FE}" sibTransId="{8ADCC3B8-54A1-46A7-9A6B-48D2950FBABF}"/>
    <dgm:cxn modelId="{42316AAD-2C9B-4F2F-A757-7AEC8C8049F2}" srcId="{E0874540-23D4-4658-91B8-7B3814421B2E}" destId="{690FF49F-1E64-4712-AD8F-2CE0DE8CDEC9}" srcOrd="0" destOrd="0" parTransId="{C7FAB1B2-B652-4E6B-9A38-ED2FC06AA69B}" sibTransId="{93E6A85B-CD67-4DDD-A783-CD99D5544C60}"/>
    <dgm:cxn modelId="{1E3343B0-6964-4804-B63F-63361EA748D4}" srcId="{E1FE1E31-CC47-4D56-81E1-3B7A848AE8DE}" destId="{190DB97B-592A-43FB-8B18-38509CB6CAAC}" srcOrd="0" destOrd="0" parTransId="{FCB7C3F5-CB42-4641-9BAA-63FF3E0431E5}" sibTransId="{9A5E424F-789C-4467-ADA4-D821F3B28F71}"/>
    <dgm:cxn modelId="{B3BA52C5-D3C9-4184-A1DA-8817DBC67062}" type="presOf" srcId="{E0874540-23D4-4658-91B8-7B3814421B2E}" destId="{31F8D508-0975-4BDC-9C29-8D22868D14EC}" srcOrd="0" destOrd="0" presId="urn:microsoft.com/office/officeart/2018/2/layout/IconVerticalSolidList"/>
    <dgm:cxn modelId="{6C4AD4D7-0405-46D9-BEE2-2027214BB390}" srcId="{02298A18-D058-4820-AFBA-B282400A8796}" destId="{E0874540-23D4-4658-91B8-7B3814421B2E}" srcOrd="0" destOrd="0" parTransId="{FFCBFC53-DC7B-4777-8B43-021CB443EC48}" sibTransId="{B5AE4962-0837-4649-9A3C-088248A2E539}"/>
    <dgm:cxn modelId="{19037FEC-67D3-4623-BFFD-C64E6CF6B613}" srcId="{E0874540-23D4-4658-91B8-7B3814421B2E}" destId="{9AA59280-F164-47FE-865C-CD4F85E520E6}" srcOrd="1" destOrd="0" parTransId="{E24982AF-CB61-4A80-855C-FBB9EF94721D}" sibTransId="{4A8BBBCA-E49F-420A-BA3B-DC04F42861B4}"/>
    <dgm:cxn modelId="{634F1AF4-BF5D-44C5-B7A3-CFADA81D81AB}" type="presOf" srcId="{E1FE1E31-CC47-4D56-81E1-3B7A848AE8DE}" destId="{F60AB60D-2ABE-4196-9EB7-31B0093C15F9}" srcOrd="0" destOrd="0" presId="urn:microsoft.com/office/officeart/2018/2/layout/IconVerticalSolidList"/>
    <dgm:cxn modelId="{5F138BE7-509D-4BE6-AA2E-6C8A225E52C1}" type="presParOf" srcId="{3ABC0A58-E2C4-4326-9D89-036A178C6410}" destId="{2CBFEE5B-410A-40C5-A4C2-6F9E07E679FF}" srcOrd="0" destOrd="0" presId="urn:microsoft.com/office/officeart/2018/2/layout/IconVerticalSolidList"/>
    <dgm:cxn modelId="{919DC74E-B939-4E62-A2AA-C1B3BD6C82A0}" type="presParOf" srcId="{2CBFEE5B-410A-40C5-A4C2-6F9E07E679FF}" destId="{861CEBA2-DBD3-42D9-A8AC-75B2D81730D3}" srcOrd="0" destOrd="0" presId="urn:microsoft.com/office/officeart/2018/2/layout/IconVerticalSolidList"/>
    <dgm:cxn modelId="{42451CA3-0865-4FCE-803B-2E5BE7B86A11}" type="presParOf" srcId="{2CBFEE5B-410A-40C5-A4C2-6F9E07E679FF}" destId="{0EFC6CFA-9B22-4CC9-A121-3CB85FFC8AA9}" srcOrd="1" destOrd="0" presId="urn:microsoft.com/office/officeart/2018/2/layout/IconVerticalSolidList"/>
    <dgm:cxn modelId="{197FEAEB-1E0A-488D-B7B1-C72D6DF660F7}" type="presParOf" srcId="{2CBFEE5B-410A-40C5-A4C2-6F9E07E679FF}" destId="{00E3331D-2233-4033-9AFB-A46F002D5761}" srcOrd="2" destOrd="0" presId="urn:microsoft.com/office/officeart/2018/2/layout/IconVerticalSolidList"/>
    <dgm:cxn modelId="{4C4FF2D8-B195-4FAB-BF8A-E4B063D85299}" type="presParOf" srcId="{2CBFEE5B-410A-40C5-A4C2-6F9E07E679FF}" destId="{31F8D508-0975-4BDC-9C29-8D22868D14EC}" srcOrd="3" destOrd="0" presId="urn:microsoft.com/office/officeart/2018/2/layout/IconVerticalSolidList"/>
    <dgm:cxn modelId="{4F06B7BC-1AD4-44A2-AED5-80670251B25C}" type="presParOf" srcId="{2CBFEE5B-410A-40C5-A4C2-6F9E07E679FF}" destId="{C36C369B-4525-460D-B78A-9C23AE1373A0}" srcOrd="4" destOrd="0" presId="urn:microsoft.com/office/officeart/2018/2/layout/IconVerticalSolidList"/>
    <dgm:cxn modelId="{46897408-41E1-4787-A5D9-70101F492D69}" type="presParOf" srcId="{3ABC0A58-E2C4-4326-9D89-036A178C6410}" destId="{C46E6DEB-E817-4806-844D-AB373B99E0D0}" srcOrd="1" destOrd="0" presId="urn:microsoft.com/office/officeart/2018/2/layout/IconVerticalSolidList"/>
    <dgm:cxn modelId="{194CD12B-3234-42B6-9ACD-EDB902D7B4B5}" type="presParOf" srcId="{3ABC0A58-E2C4-4326-9D89-036A178C6410}" destId="{12B35EA0-DE5B-465B-92C7-0A412AE86254}" srcOrd="2" destOrd="0" presId="urn:microsoft.com/office/officeart/2018/2/layout/IconVerticalSolidList"/>
    <dgm:cxn modelId="{DACC1A23-92E2-4BFF-833D-FEED7807EB1D}" type="presParOf" srcId="{12B35EA0-DE5B-465B-92C7-0A412AE86254}" destId="{33399E09-4D14-475B-A367-776735ED40DB}" srcOrd="0" destOrd="0" presId="urn:microsoft.com/office/officeart/2018/2/layout/IconVerticalSolidList"/>
    <dgm:cxn modelId="{34CAA7B8-2200-4015-A497-93291A7F0403}" type="presParOf" srcId="{12B35EA0-DE5B-465B-92C7-0A412AE86254}" destId="{FB8897DE-9C85-4155-B490-D736A617B6D3}" srcOrd="1" destOrd="0" presId="urn:microsoft.com/office/officeart/2018/2/layout/IconVerticalSolidList"/>
    <dgm:cxn modelId="{1B733D89-09FF-484F-B7EA-1A16CB8284EB}" type="presParOf" srcId="{12B35EA0-DE5B-465B-92C7-0A412AE86254}" destId="{D74E6B5F-1958-4644-B786-E37FBC183981}" srcOrd="2" destOrd="0" presId="urn:microsoft.com/office/officeart/2018/2/layout/IconVerticalSolidList"/>
    <dgm:cxn modelId="{0CB029B5-3C36-4427-A0BB-E6C6103B7403}" type="presParOf" srcId="{12B35EA0-DE5B-465B-92C7-0A412AE86254}" destId="{F60AB60D-2ABE-4196-9EB7-31B0093C15F9}" srcOrd="3" destOrd="0" presId="urn:microsoft.com/office/officeart/2018/2/layout/IconVerticalSolidList"/>
    <dgm:cxn modelId="{4C3CE960-A095-4DC7-B363-9C2E35DEF818}" type="presParOf" srcId="{12B35EA0-DE5B-465B-92C7-0A412AE86254}" destId="{5B20696A-B62D-42D8-BEB0-6A7D56650BA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16DE15-A3D7-429B-B4A1-868F8339952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8D0A055D-71A9-4A78-86C7-A6A193F46751}">
      <dgm:prSet/>
      <dgm:spPr/>
      <dgm:t>
        <a:bodyPr/>
        <a:lstStyle/>
        <a:p>
          <a:r>
            <a:rPr lang="en-US"/>
            <a:t>Align assessments with objectives</a:t>
          </a:r>
        </a:p>
      </dgm:t>
    </dgm:pt>
    <dgm:pt modelId="{CA5FBC8B-EF65-4129-B98F-9EDC0EF0193F}" type="parTrans" cxnId="{BED99C5C-733C-4CA1-809F-B4264AB506EA}">
      <dgm:prSet/>
      <dgm:spPr/>
      <dgm:t>
        <a:bodyPr/>
        <a:lstStyle/>
        <a:p>
          <a:endParaRPr lang="en-US"/>
        </a:p>
      </dgm:t>
    </dgm:pt>
    <dgm:pt modelId="{0EA5E2CF-9E68-4DAE-95CE-EF8001418F18}" type="sibTrans" cxnId="{BED99C5C-733C-4CA1-809F-B4264AB506EA}">
      <dgm:prSet/>
      <dgm:spPr/>
      <dgm:t>
        <a:bodyPr/>
        <a:lstStyle/>
        <a:p>
          <a:endParaRPr lang="en-US"/>
        </a:p>
      </dgm:t>
    </dgm:pt>
    <dgm:pt modelId="{650B4001-6E1E-4009-815B-0D9E8D9F6E5A}">
      <dgm:prSet/>
      <dgm:spPr/>
      <dgm:t>
        <a:bodyPr/>
        <a:lstStyle/>
        <a:p>
          <a:r>
            <a:rPr lang="en-US"/>
            <a:t>Specify measurable outcomes for each competency </a:t>
          </a:r>
        </a:p>
      </dgm:t>
    </dgm:pt>
    <dgm:pt modelId="{49014B33-6560-41B4-AF4A-4DD3CF6E508F}" type="parTrans" cxnId="{23D604BE-2A36-40EC-B831-BB98976B89EB}">
      <dgm:prSet/>
      <dgm:spPr/>
      <dgm:t>
        <a:bodyPr/>
        <a:lstStyle/>
        <a:p>
          <a:endParaRPr lang="en-US"/>
        </a:p>
      </dgm:t>
    </dgm:pt>
    <dgm:pt modelId="{9684840F-03AC-49D6-AE44-0E929EB9B8B8}" type="sibTrans" cxnId="{23D604BE-2A36-40EC-B831-BB98976B89EB}">
      <dgm:prSet/>
      <dgm:spPr/>
      <dgm:t>
        <a:bodyPr/>
        <a:lstStyle/>
        <a:p>
          <a:endParaRPr lang="en-US"/>
        </a:p>
      </dgm:t>
    </dgm:pt>
    <dgm:pt modelId="{A5476F5F-6763-4893-B9C3-38C97A99E559}">
      <dgm:prSet/>
      <dgm:spPr/>
      <dgm:t>
        <a:bodyPr/>
        <a:lstStyle/>
        <a:p>
          <a:r>
            <a:rPr lang="en-US"/>
            <a:t>Faculty development</a:t>
          </a:r>
        </a:p>
      </dgm:t>
    </dgm:pt>
    <dgm:pt modelId="{327DCE01-8031-4D66-AA92-DB99516DD20F}" type="parTrans" cxnId="{27E07F92-9BB9-4F87-B65B-2B14A6C5B295}">
      <dgm:prSet/>
      <dgm:spPr/>
      <dgm:t>
        <a:bodyPr/>
        <a:lstStyle/>
        <a:p>
          <a:endParaRPr lang="en-US"/>
        </a:p>
      </dgm:t>
    </dgm:pt>
    <dgm:pt modelId="{2C14CAF1-7240-4093-AC0A-8A1118DEB680}" type="sibTrans" cxnId="{27E07F92-9BB9-4F87-B65B-2B14A6C5B295}">
      <dgm:prSet/>
      <dgm:spPr/>
      <dgm:t>
        <a:bodyPr/>
        <a:lstStyle/>
        <a:p>
          <a:endParaRPr lang="en-US"/>
        </a:p>
      </dgm:t>
    </dgm:pt>
    <dgm:pt modelId="{73A5556E-12BD-48D0-8755-7BA02053268B}">
      <dgm:prSet/>
      <dgm:spPr/>
      <dgm:t>
        <a:bodyPr/>
        <a:lstStyle/>
        <a:p>
          <a:r>
            <a:rPr lang="en-US"/>
            <a:t>Provide “calibration” sessions to improve consistency and reduce bias</a:t>
          </a:r>
        </a:p>
      </dgm:t>
    </dgm:pt>
    <dgm:pt modelId="{BF608333-7BEA-47CE-B597-8BD93DF55B84}" type="parTrans" cxnId="{9A098C44-FA1E-45EC-B9A7-FD5EE41CD474}">
      <dgm:prSet/>
      <dgm:spPr/>
      <dgm:t>
        <a:bodyPr/>
        <a:lstStyle/>
        <a:p>
          <a:endParaRPr lang="en-US"/>
        </a:p>
      </dgm:t>
    </dgm:pt>
    <dgm:pt modelId="{5CC2C1B2-4088-429E-9C2E-13AD6EDCA976}" type="sibTrans" cxnId="{9A098C44-FA1E-45EC-B9A7-FD5EE41CD474}">
      <dgm:prSet/>
      <dgm:spPr/>
      <dgm:t>
        <a:bodyPr/>
        <a:lstStyle/>
        <a:p>
          <a:endParaRPr lang="en-US"/>
        </a:p>
      </dgm:t>
    </dgm:pt>
    <dgm:pt modelId="{35055C7D-6FB5-4691-8C9C-5C43D327853A}">
      <dgm:prSet/>
      <dgm:spPr/>
      <dgm:t>
        <a:bodyPr/>
        <a:lstStyle/>
        <a:p>
          <a:r>
            <a:rPr lang="en-US"/>
            <a:t>Transparent rubric for grading</a:t>
          </a:r>
        </a:p>
      </dgm:t>
    </dgm:pt>
    <dgm:pt modelId="{D2BA054D-A57F-4584-AB0E-C7EB3BF03415}" type="parTrans" cxnId="{7CB0124F-FD74-49DF-8690-A52BCF0D6FCA}">
      <dgm:prSet/>
      <dgm:spPr/>
      <dgm:t>
        <a:bodyPr/>
        <a:lstStyle/>
        <a:p>
          <a:endParaRPr lang="en-US"/>
        </a:p>
      </dgm:t>
    </dgm:pt>
    <dgm:pt modelId="{AA1868F8-045C-4530-8864-4DDB71FF175F}" type="sibTrans" cxnId="{7CB0124F-FD74-49DF-8690-A52BCF0D6FCA}">
      <dgm:prSet/>
      <dgm:spPr/>
      <dgm:t>
        <a:bodyPr/>
        <a:lstStyle/>
        <a:p>
          <a:endParaRPr lang="en-US"/>
        </a:p>
      </dgm:t>
    </dgm:pt>
    <dgm:pt modelId="{A6F3BE4D-CDB4-494F-9242-803ECAC7CB75}">
      <dgm:prSet/>
      <dgm:spPr/>
      <dgm:t>
        <a:bodyPr/>
        <a:lstStyle/>
        <a:p>
          <a:r>
            <a:rPr lang="en-US"/>
            <a:t>Review rubrics with students to help guide their preparation</a:t>
          </a:r>
        </a:p>
      </dgm:t>
    </dgm:pt>
    <dgm:pt modelId="{921446FB-7FBF-4017-B994-7450C39BA694}" type="parTrans" cxnId="{DE068947-A8EA-42EE-895A-ABCD63D0370F}">
      <dgm:prSet/>
      <dgm:spPr/>
      <dgm:t>
        <a:bodyPr/>
        <a:lstStyle/>
        <a:p>
          <a:endParaRPr lang="en-US"/>
        </a:p>
      </dgm:t>
    </dgm:pt>
    <dgm:pt modelId="{C96CDC51-BB58-465D-AA9B-36BE1293384D}" type="sibTrans" cxnId="{DE068947-A8EA-42EE-895A-ABCD63D0370F}">
      <dgm:prSet/>
      <dgm:spPr/>
      <dgm:t>
        <a:bodyPr/>
        <a:lstStyle/>
        <a:p>
          <a:endParaRPr lang="en-US"/>
        </a:p>
      </dgm:t>
    </dgm:pt>
    <dgm:pt modelId="{CC57F9D9-C205-4984-903A-4382B9497989}">
      <dgm:prSet/>
      <dgm:spPr/>
      <dgm:t>
        <a:bodyPr/>
        <a:lstStyle/>
        <a:p>
          <a:r>
            <a:rPr lang="en-US"/>
            <a:t>Provide continuous feedback/encouragement</a:t>
          </a:r>
        </a:p>
      </dgm:t>
    </dgm:pt>
    <dgm:pt modelId="{0CA933C8-4A9D-42A1-B148-60E8C6B2BCEB}" type="parTrans" cxnId="{540192FD-D024-4810-82C3-A4022081F081}">
      <dgm:prSet/>
      <dgm:spPr/>
      <dgm:t>
        <a:bodyPr/>
        <a:lstStyle/>
        <a:p>
          <a:endParaRPr lang="en-US"/>
        </a:p>
      </dgm:t>
    </dgm:pt>
    <dgm:pt modelId="{37945674-66E8-44A1-BA38-7135B08FD4CE}" type="sibTrans" cxnId="{540192FD-D024-4810-82C3-A4022081F081}">
      <dgm:prSet/>
      <dgm:spPr/>
      <dgm:t>
        <a:bodyPr/>
        <a:lstStyle/>
        <a:p>
          <a:endParaRPr lang="en-US"/>
        </a:p>
      </dgm:t>
    </dgm:pt>
    <dgm:pt modelId="{F8E2B472-01FF-4883-9762-D76DBFC629BE}">
      <dgm:prSet/>
      <dgm:spPr/>
      <dgm:t>
        <a:bodyPr/>
        <a:lstStyle/>
        <a:p>
          <a:r>
            <a:rPr lang="en-US"/>
            <a:t>Integrate formative feedback loops</a:t>
          </a:r>
        </a:p>
      </dgm:t>
    </dgm:pt>
    <dgm:pt modelId="{4C6ECF14-DB63-4DEE-BC81-6865AAA67C9B}" type="parTrans" cxnId="{3EFA3F4B-BD4A-42DC-B896-52F09C45DC4E}">
      <dgm:prSet/>
      <dgm:spPr/>
      <dgm:t>
        <a:bodyPr/>
        <a:lstStyle/>
        <a:p>
          <a:endParaRPr lang="en-US"/>
        </a:p>
      </dgm:t>
    </dgm:pt>
    <dgm:pt modelId="{44736CA0-839C-4FB7-A719-5084A72F0EA4}" type="sibTrans" cxnId="{3EFA3F4B-BD4A-42DC-B896-52F09C45DC4E}">
      <dgm:prSet/>
      <dgm:spPr/>
      <dgm:t>
        <a:bodyPr/>
        <a:lstStyle/>
        <a:p>
          <a:endParaRPr lang="en-US"/>
        </a:p>
      </dgm:t>
    </dgm:pt>
    <dgm:pt modelId="{A856841D-6852-4AD4-BC3C-A22E47DBF307}">
      <dgm:prSet/>
      <dgm:spPr/>
      <dgm:t>
        <a:bodyPr/>
        <a:lstStyle/>
        <a:p>
          <a:r>
            <a:rPr lang="en-US"/>
            <a:t>Provide written comments</a:t>
          </a:r>
        </a:p>
      </dgm:t>
    </dgm:pt>
    <dgm:pt modelId="{48F83D1F-FEF6-4FF1-B4F5-6311E8E56399}" type="parTrans" cxnId="{622192FD-72FF-4DF2-9547-7B24BB657284}">
      <dgm:prSet/>
      <dgm:spPr/>
      <dgm:t>
        <a:bodyPr/>
        <a:lstStyle/>
        <a:p>
          <a:endParaRPr lang="en-US"/>
        </a:p>
      </dgm:t>
    </dgm:pt>
    <dgm:pt modelId="{794407C0-DFF2-45F9-913D-2B2E66242E2D}" type="sibTrans" cxnId="{622192FD-72FF-4DF2-9547-7B24BB657284}">
      <dgm:prSet/>
      <dgm:spPr/>
      <dgm:t>
        <a:bodyPr/>
        <a:lstStyle/>
        <a:p>
          <a:endParaRPr lang="en-US"/>
        </a:p>
      </dgm:t>
    </dgm:pt>
    <dgm:pt modelId="{871D37BD-5B7A-442C-87CA-8E1F88F3A7F6}" type="pres">
      <dgm:prSet presAssocID="{6A16DE15-A3D7-429B-B4A1-868F833995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6A3CF8-B842-4B5D-90F4-A108FF991134}" type="pres">
      <dgm:prSet presAssocID="{8D0A055D-71A9-4A78-86C7-A6A193F46751}" presName="root" presStyleCnt="0"/>
      <dgm:spPr/>
    </dgm:pt>
    <dgm:pt modelId="{5463D09A-8E59-45B7-9C89-7679898F9E7E}" type="pres">
      <dgm:prSet presAssocID="{8D0A055D-71A9-4A78-86C7-A6A193F46751}" presName="rootComposite" presStyleCnt="0"/>
      <dgm:spPr/>
    </dgm:pt>
    <dgm:pt modelId="{156B557A-F420-4EBB-B73D-63FF2D168BAB}" type="pres">
      <dgm:prSet presAssocID="{8D0A055D-71A9-4A78-86C7-A6A193F46751}" presName="rootText" presStyleLbl="node1" presStyleIdx="0" presStyleCnt="4"/>
      <dgm:spPr/>
    </dgm:pt>
    <dgm:pt modelId="{116B8B83-E6B1-4F83-8DE1-962EFFC10353}" type="pres">
      <dgm:prSet presAssocID="{8D0A055D-71A9-4A78-86C7-A6A193F46751}" presName="rootConnector" presStyleLbl="node1" presStyleIdx="0" presStyleCnt="4"/>
      <dgm:spPr/>
    </dgm:pt>
    <dgm:pt modelId="{74765628-6FD5-4B8F-A0BC-03DF073820FA}" type="pres">
      <dgm:prSet presAssocID="{8D0A055D-71A9-4A78-86C7-A6A193F46751}" presName="childShape" presStyleCnt="0"/>
      <dgm:spPr/>
    </dgm:pt>
    <dgm:pt modelId="{72E9E37E-9EB6-42C8-8526-8FF15E21F173}" type="pres">
      <dgm:prSet presAssocID="{49014B33-6560-41B4-AF4A-4DD3CF6E508F}" presName="Name13" presStyleLbl="parChTrans1D2" presStyleIdx="0" presStyleCnt="5"/>
      <dgm:spPr/>
    </dgm:pt>
    <dgm:pt modelId="{BC8F18EB-2913-402D-9545-938DD4384027}" type="pres">
      <dgm:prSet presAssocID="{650B4001-6E1E-4009-815B-0D9E8D9F6E5A}" presName="childText" presStyleLbl="bgAcc1" presStyleIdx="0" presStyleCnt="5">
        <dgm:presLayoutVars>
          <dgm:bulletEnabled val="1"/>
        </dgm:presLayoutVars>
      </dgm:prSet>
      <dgm:spPr/>
    </dgm:pt>
    <dgm:pt modelId="{22A05EC2-8394-4DFB-B02F-CE790260C8ED}" type="pres">
      <dgm:prSet presAssocID="{A5476F5F-6763-4893-B9C3-38C97A99E559}" presName="root" presStyleCnt="0"/>
      <dgm:spPr/>
    </dgm:pt>
    <dgm:pt modelId="{E91F006B-9483-4964-AF93-363F7D2647A4}" type="pres">
      <dgm:prSet presAssocID="{A5476F5F-6763-4893-B9C3-38C97A99E559}" presName="rootComposite" presStyleCnt="0"/>
      <dgm:spPr/>
    </dgm:pt>
    <dgm:pt modelId="{E289D74F-FB51-45B2-993A-F860EECEC39D}" type="pres">
      <dgm:prSet presAssocID="{A5476F5F-6763-4893-B9C3-38C97A99E559}" presName="rootText" presStyleLbl="node1" presStyleIdx="1" presStyleCnt="4"/>
      <dgm:spPr/>
    </dgm:pt>
    <dgm:pt modelId="{E7C3A301-3202-488E-98E1-3C742E8FFE99}" type="pres">
      <dgm:prSet presAssocID="{A5476F5F-6763-4893-B9C3-38C97A99E559}" presName="rootConnector" presStyleLbl="node1" presStyleIdx="1" presStyleCnt="4"/>
      <dgm:spPr/>
    </dgm:pt>
    <dgm:pt modelId="{8AE1F32A-F6B2-4C3D-8E58-459F5ADF52F5}" type="pres">
      <dgm:prSet presAssocID="{A5476F5F-6763-4893-B9C3-38C97A99E559}" presName="childShape" presStyleCnt="0"/>
      <dgm:spPr/>
    </dgm:pt>
    <dgm:pt modelId="{C76157F6-1D2C-497B-A1C0-CF53674C864B}" type="pres">
      <dgm:prSet presAssocID="{BF608333-7BEA-47CE-B597-8BD93DF55B84}" presName="Name13" presStyleLbl="parChTrans1D2" presStyleIdx="1" presStyleCnt="5"/>
      <dgm:spPr/>
    </dgm:pt>
    <dgm:pt modelId="{7D3AB374-158A-4ECF-B90E-F5906774FD38}" type="pres">
      <dgm:prSet presAssocID="{73A5556E-12BD-48D0-8755-7BA02053268B}" presName="childText" presStyleLbl="bgAcc1" presStyleIdx="1" presStyleCnt="5">
        <dgm:presLayoutVars>
          <dgm:bulletEnabled val="1"/>
        </dgm:presLayoutVars>
      </dgm:prSet>
      <dgm:spPr/>
    </dgm:pt>
    <dgm:pt modelId="{EFCD755F-8C3E-459C-9E72-8AFAF40D202C}" type="pres">
      <dgm:prSet presAssocID="{35055C7D-6FB5-4691-8C9C-5C43D327853A}" presName="root" presStyleCnt="0"/>
      <dgm:spPr/>
    </dgm:pt>
    <dgm:pt modelId="{1885CE02-76B6-4024-AFDA-7DB332301F2D}" type="pres">
      <dgm:prSet presAssocID="{35055C7D-6FB5-4691-8C9C-5C43D327853A}" presName="rootComposite" presStyleCnt="0"/>
      <dgm:spPr/>
    </dgm:pt>
    <dgm:pt modelId="{AE214783-C469-4FE8-B6EC-CF03061C8644}" type="pres">
      <dgm:prSet presAssocID="{35055C7D-6FB5-4691-8C9C-5C43D327853A}" presName="rootText" presStyleLbl="node1" presStyleIdx="2" presStyleCnt="4"/>
      <dgm:spPr/>
    </dgm:pt>
    <dgm:pt modelId="{AC0FD2F9-F8E0-4A9D-971A-D8B7A388468C}" type="pres">
      <dgm:prSet presAssocID="{35055C7D-6FB5-4691-8C9C-5C43D327853A}" presName="rootConnector" presStyleLbl="node1" presStyleIdx="2" presStyleCnt="4"/>
      <dgm:spPr/>
    </dgm:pt>
    <dgm:pt modelId="{50F53DA0-3EBD-48AD-8278-096A9148CB87}" type="pres">
      <dgm:prSet presAssocID="{35055C7D-6FB5-4691-8C9C-5C43D327853A}" presName="childShape" presStyleCnt="0"/>
      <dgm:spPr/>
    </dgm:pt>
    <dgm:pt modelId="{2822A6ED-C69C-4B75-984B-E18899E3A606}" type="pres">
      <dgm:prSet presAssocID="{921446FB-7FBF-4017-B994-7450C39BA694}" presName="Name13" presStyleLbl="parChTrans1D2" presStyleIdx="2" presStyleCnt="5"/>
      <dgm:spPr/>
    </dgm:pt>
    <dgm:pt modelId="{682F4764-62FC-4A79-B89C-09401E10E1E2}" type="pres">
      <dgm:prSet presAssocID="{A6F3BE4D-CDB4-494F-9242-803ECAC7CB75}" presName="childText" presStyleLbl="bgAcc1" presStyleIdx="2" presStyleCnt="5">
        <dgm:presLayoutVars>
          <dgm:bulletEnabled val="1"/>
        </dgm:presLayoutVars>
      </dgm:prSet>
      <dgm:spPr/>
    </dgm:pt>
    <dgm:pt modelId="{81DBF65D-A69C-4A75-9566-4C86A21E9C6F}" type="pres">
      <dgm:prSet presAssocID="{CC57F9D9-C205-4984-903A-4382B9497989}" presName="root" presStyleCnt="0"/>
      <dgm:spPr/>
    </dgm:pt>
    <dgm:pt modelId="{9AE623E3-593A-4C1E-9C38-C3B13CE07064}" type="pres">
      <dgm:prSet presAssocID="{CC57F9D9-C205-4984-903A-4382B9497989}" presName="rootComposite" presStyleCnt="0"/>
      <dgm:spPr/>
    </dgm:pt>
    <dgm:pt modelId="{E901B59D-1A96-489C-AB28-1EBEFCEE48C4}" type="pres">
      <dgm:prSet presAssocID="{CC57F9D9-C205-4984-903A-4382B9497989}" presName="rootText" presStyleLbl="node1" presStyleIdx="3" presStyleCnt="4"/>
      <dgm:spPr/>
    </dgm:pt>
    <dgm:pt modelId="{435B38D7-4BAF-4FA9-BA04-D2F8CB848494}" type="pres">
      <dgm:prSet presAssocID="{CC57F9D9-C205-4984-903A-4382B9497989}" presName="rootConnector" presStyleLbl="node1" presStyleIdx="3" presStyleCnt="4"/>
      <dgm:spPr/>
    </dgm:pt>
    <dgm:pt modelId="{F2F4E22E-B629-40B5-9DB3-5A05D74BF190}" type="pres">
      <dgm:prSet presAssocID="{CC57F9D9-C205-4984-903A-4382B9497989}" presName="childShape" presStyleCnt="0"/>
      <dgm:spPr/>
    </dgm:pt>
    <dgm:pt modelId="{A5D952E6-E1D3-44DB-BF87-D6C52D8437D6}" type="pres">
      <dgm:prSet presAssocID="{4C6ECF14-DB63-4DEE-BC81-6865AAA67C9B}" presName="Name13" presStyleLbl="parChTrans1D2" presStyleIdx="3" presStyleCnt="5"/>
      <dgm:spPr/>
    </dgm:pt>
    <dgm:pt modelId="{B3A498D6-E9A6-4B9B-A526-E0511A702968}" type="pres">
      <dgm:prSet presAssocID="{F8E2B472-01FF-4883-9762-D76DBFC629BE}" presName="childText" presStyleLbl="bgAcc1" presStyleIdx="3" presStyleCnt="5">
        <dgm:presLayoutVars>
          <dgm:bulletEnabled val="1"/>
        </dgm:presLayoutVars>
      </dgm:prSet>
      <dgm:spPr/>
    </dgm:pt>
    <dgm:pt modelId="{6C0A687C-8117-4C5F-B6CC-024264E2E486}" type="pres">
      <dgm:prSet presAssocID="{48F83D1F-FEF6-4FF1-B4F5-6311E8E56399}" presName="Name13" presStyleLbl="parChTrans1D2" presStyleIdx="4" presStyleCnt="5"/>
      <dgm:spPr/>
    </dgm:pt>
    <dgm:pt modelId="{BC1379DD-5C94-4721-853D-66FB46CB4040}" type="pres">
      <dgm:prSet presAssocID="{A856841D-6852-4AD4-BC3C-A22E47DBF307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43F1B91D-ACE9-4FF1-8BAD-A687E0761C3B}" type="presOf" srcId="{35055C7D-6FB5-4691-8C9C-5C43D327853A}" destId="{AC0FD2F9-F8E0-4A9D-971A-D8B7A388468C}" srcOrd="1" destOrd="0" presId="urn:microsoft.com/office/officeart/2005/8/layout/hierarchy3"/>
    <dgm:cxn modelId="{0E4ACF2C-D0EF-4E2D-A132-341CCC99E214}" type="presOf" srcId="{A5476F5F-6763-4893-B9C3-38C97A99E559}" destId="{E289D74F-FB51-45B2-993A-F860EECEC39D}" srcOrd="0" destOrd="0" presId="urn:microsoft.com/office/officeart/2005/8/layout/hierarchy3"/>
    <dgm:cxn modelId="{41D73733-465B-48C7-A453-7A3825E0B569}" type="presOf" srcId="{8D0A055D-71A9-4A78-86C7-A6A193F46751}" destId="{156B557A-F420-4EBB-B73D-63FF2D168BAB}" srcOrd="0" destOrd="0" presId="urn:microsoft.com/office/officeart/2005/8/layout/hierarchy3"/>
    <dgm:cxn modelId="{BED99C5C-733C-4CA1-809F-B4264AB506EA}" srcId="{6A16DE15-A3D7-429B-B4A1-868F83399529}" destId="{8D0A055D-71A9-4A78-86C7-A6A193F46751}" srcOrd="0" destOrd="0" parTransId="{CA5FBC8B-EF65-4129-B98F-9EDC0EF0193F}" sibTransId="{0EA5E2CF-9E68-4DAE-95CE-EF8001418F18}"/>
    <dgm:cxn modelId="{57629F43-1E7A-4DB0-9E9D-F335DD04E678}" type="presOf" srcId="{35055C7D-6FB5-4691-8C9C-5C43D327853A}" destId="{AE214783-C469-4FE8-B6EC-CF03061C8644}" srcOrd="0" destOrd="0" presId="urn:microsoft.com/office/officeart/2005/8/layout/hierarchy3"/>
    <dgm:cxn modelId="{9A098C44-FA1E-45EC-B9A7-FD5EE41CD474}" srcId="{A5476F5F-6763-4893-B9C3-38C97A99E559}" destId="{73A5556E-12BD-48D0-8755-7BA02053268B}" srcOrd="0" destOrd="0" parTransId="{BF608333-7BEA-47CE-B597-8BD93DF55B84}" sibTransId="{5CC2C1B2-4088-429E-9C2E-13AD6EDCA976}"/>
    <dgm:cxn modelId="{DE068947-A8EA-42EE-895A-ABCD63D0370F}" srcId="{35055C7D-6FB5-4691-8C9C-5C43D327853A}" destId="{A6F3BE4D-CDB4-494F-9242-803ECAC7CB75}" srcOrd="0" destOrd="0" parTransId="{921446FB-7FBF-4017-B994-7450C39BA694}" sibTransId="{C96CDC51-BB58-465D-AA9B-36BE1293384D}"/>
    <dgm:cxn modelId="{3EFA3F4B-BD4A-42DC-B896-52F09C45DC4E}" srcId="{CC57F9D9-C205-4984-903A-4382B9497989}" destId="{F8E2B472-01FF-4883-9762-D76DBFC629BE}" srcOrd="0" destOrd="0" parTransId="{4C6ECF14-DB63-4DEE-BC81-6865AAA67C9B}" sibTransId="{44736CA0-839C-4FB7-A719-5084A72F0EA4}"/>
    <dgm:cxn modelId="{7CB0124F-FD74-49DF-8690-A52BCF0D6FCA}" srcId="{6A16DE15-A3D7-429B-B4A1-868F83399529}" destId="{35055C7D-6FB5-4691-8C9C-5C43D327853A}" srcOrd="2" destOrd="0" parTransId="{D2BA054D-A57F-4584-AB0E-C7EB3BF03415}" sibTransId="{AA1868F8-045C-4530-8864-4DDB71FF175F}"/>
    <dgm:cxn modelId="{63CD844F-8F2E-4783-9FFD-45F3B44963B2}" type="presOf" srcId="{CC57F9D9-C205-4984-903A-4382B9497989}" destId="{E901B59D-1A96-489C-AB28-1EBEFCEE48C4}" srcOrd="0" destOrd="0" presId="urn:microsoft.com/office/officeart/2005/8/layout/hierarchy3"/>
    <dgm:cxn modelId="{C91B4F78-7DAD-459B-8984-7F30D858C583}" type="presOf" srcId="{48F83D1F-FEF6-4FF1-B4F5-6311E8E56399}" destId="{6C0A687C-8117-4C5F-B6CC-024264E2E486}" srcOrd="0" destOrd="0" presId="urn:microsoft.com/office/officeart/2005/8/layout/hierarchy3"/>
    <dgm:cxn modelId="{C24C4B7C-F45F-460B-8C7C-9EB492080C29}" type="presOf" srcId="{BF608333-7BEA-47CE-B597-8BD93DF55B84}" destId="{C76157F6-1D2C-497B-A1C0-CF53674C864B}" srcOrd="0" destOrd="0" presId="urn:microsoft.com/office/officeart/2005/8/layout/hierarchy3"/>
    <dgm:cxn modelId="{AD52537F-52DB-4B9F-9751-140ECD1A112C}" type="presOf" srcId="{A5476F5F-6763-4893-B9C3-38C97A99E559}" destId="{E7C3A301-3202-488E-98E1-3C742E8FFE99}" srcOrd="1" destOrd="0" presId="urn:microsoft.com/office/officeart/2005/8/layout/hierarchy3"/>
    <dgm:cxn modelId="{27E07F92-9BB9-4F87-B65B-2B14A6C5B295}" srcId="{6A16DE15-A3D7-429B-B4A1-868F83399529}" destId="{A5476F5F-6763-4893-B9C3-38C97A99E559}" srcOrd="1" destOrd="0" parTransId="{327DCE01-8031-4D66-AA92-DB99516DD20F}" sibTransId="{2C14CAF1-7240-4093-AC0A-8A1118DEB680}"/>
    <dgm:cxn modelId="{35CFB994-6EBF-4A7A-A226-8E894884949E}" type="presOf" srcId="{6A16DE15-A3D7-429B-B4A1-868F83399529}" destId="{871D37BD-5B7A-442C-87CA-8E1F88F3A7F6}" srcOrd="0" destOrd="0" presId="urn:microsoft.com/office/officeart/2005/8/layout/hierarchy3"/>
    <dgm:cxn modelId="{C1C1BBB1-97B3-464D-86A2-6174E34556A9}" type="presOf" srcId="{650B4001-6E1E-4009-815B-0D9E8D9F6E5A}" destId="{BC8F18EB-2913-402D-9545-938DD4384027}" srcOrd="0" destOrd="0" presId="urn:microsoft.com/office/officeart/2005/8/layout/hierarchy3"/>
    <dgm:cxn modelId="{23D604BE-2A36-40EC-B831-BB98976B89EB}" srcId="{8D0A055D-71A9-4A78-86C7-A6A193F46751}" destId="{650B4001-6E1E-4009-815B-0D9E8D9F6E5A}" srcOrd="0" destOrd="0" parTransId="{49014B33-6560-41B4-AF4A-4DD3CF6E508F}" sibTransId="{9684840F-03AC-49D6-AE44-0E929EB9B8B8}"/>
    <dgm:cxn modelId="{7E4D48C2-83F0-4917-BC7E-F8F4B3A6C124}" type="presOf" srcId="{4C6ECF14-DB63-4DEE-BC81-6865AAA67C9B}" destId="{A5D952E6-E1D3-44DB-BF87-D6C52D8437D6}" srcOrd="0" destOrd="0" presId="urn:microsoft.com/office/officeart/2005/8/layout/hierarchy3"/>
    <dgm:cxn modelId="{7A600AC8-54DE-447A-9DD8-011E82FDEB96}" type="presOf" srcId="{73A5556E-12BD-48D0-8755-7BA02053268B}" destId="{7D3AB374-158A-4ECF-B90E-F5906774FD38}" srcOrd="0" destOrd="0" presId="urn:microsoft.com/office/officeart/2005/8/layout/hierarchy3"/>
    <dgm:cxn modelId="{0D06E6CF-C58E-42E3-BFB8-A925E7316031}" type="presOf" srcId="{49014B33-6560-41B4-AF4A-4DD3CF6E508F}" destId="{72E9E37E-9EB6-42C8-8526-8FF15E21F173}" srcOrd="0" destOrd="0" presId="urn:microsoft.com/office/officeart/2005/8/layout/hierarchy3"/>
    <dgm:cxn modelId="{98877AD4-AB0B-4B85-AF4F-9F42495A547E}" type="presOf" srcId="{F8E2B472-01FF-4883-9762-D76DBFC629BE}" destId="{B3A498D6-E9A6-4B9B-A526-E0511A702968}" srcOrd="0" destOrd="0" presId="urn:microsoft.com/office/officeart/2005/8/layout/hierarchy3"/>
    <dgm:cxn modelId="{0B9D0DD8-D3A0-4FA0-9863-B836AFA92BC5}" type="presOf" srcId="{8D0A055D-71A9-4A78-86C7-A6A193F46751}" destId="{116B8B83-E6B1-4F83-8DE1-962EFFC10353}" srcOrd="1" destOrd="0" presId="urn:microsoft.com/office/officeart/2005/8/layout/hierarchy3"/>
    <dgm:cxn modelId="{FB2A94E0-E493-4A6E-A552-14798C4F453D}" type="presOf" srcId="{A856841D-6852-4AD4-BC3C-A22E47DBF307}" destId="{BC1379DD-5C94-4721-853D-66FB46CB4040}" srcOrd="0" destOrd="0" presId="urn:microsoft.com/office/officeart/2005/8/layout/hierarchy3"/>
    <dgm:cxn modelId="{837AEFE4-F540-4E2F-A6F7-E0AE1F839BC7}" type="presOf" srcId="{921446FB-7FBF-4017-B994-7450C39BA694}" destId="{2822A6ED-C69C-4B75-984B-E18899E3A606}" srcOrd="0" destOrd="0" presId="urn:microsoft.com/office/officeart/2005/8/layout/hierarchy3"/>
    <dgm:cxn modelId="{4CA272E7-7300-4172-AF63-5F74710EABAE}" type="presOf" srcId="{CC57F9D9-C205-4984-903A-4382B9497989}" destId="{435B38D7-4BAF-4FA9-BA04-D2F8CB848494}" srcOrd="1" destOrd="0" presId="urn:microsoft.com/office/officeart/2005/8/layout/hierarchy3"/>
    <dgm:cxn modelId="{66814AEA-2DE0-4445-AF05-FA0074E96A9C}" type="presOf" srcId="{A6F3BE4D-CDB4-494F-9242-803ECAC7CB75}" destId="{682F4764-62FC-4A79-B89C-09401E10E1E2}" srcOrd="0" destOrd="0" presId="urn:microsoft.com/office/officeart/2005/8/layout/hierarchy3"/>
    <dgm:cxn modelId="{540192FD-D024-4810-82C3-A4022081F081}" srcId="{6A16DE15-A3D7-429B-B4A1-868F83399529}" destId="{CC57F9D9-C205-4984-903A-4382B9497989}" srcOrd="3" destOrd="0" parTransId="{0CA933C8-4A9D-42A1-B148-60E8C6B2BCEB}" sibTransId="{37945674-66E8-44A1-BA38-7135B08FD4CE}"/>
    <dgm:cxn modelId="{622192FD-72FF-4DF2-9547-7B24BB657284}" srcId="{CC57F9D9-C205-4984-903A-4382B9497989}" destId="{A856841D-6852-4AD4-BC3C-A22E47DBF307}" srcOrd="1" destOrd="0" parTransId="{48F83D1F-FEF6-4FF1-B4F5-6311E8E56399}" sibTransId="{794407C0-DFF2-45F9-913D-2B2E66242E2D}"/>
    <dgm:cxn modelId="{CBEEF5A1-8DEF-4EF1-B7B0-BC1948AE7779}" type="presParOf" srcId="{871D37BD-5B7A-442C-87CA-8E1F88F3A7F6}" destId="{376A3CF8-B842-4B5D-90F4-A108FF991134}" srcOrd="0" destOrd="0" presId="urn:microsoft.com/office/officeart/2005/8/layout/hierarchy3"/>
    <dgm:cxn modelId="{A5D6C702-E7FD-414C-ACEF-EB44ECBB1A8E}" type="presParOf" srcId="{376A3CF8-B842-4B5D-90F4-A108FF991134}" destId="{5463D09A-8E59-45B7-9C89-7679898F9E7E}" srcOrd="0" destOrd="0" presId="urn:microsoft.com/office/officeart/2005/8/layout/hierarchy3"/>
    <dgm:cxn modelId="{3A01820D-82E0-40A9-97C1-4FE29DA1954C}" type="presParOf" srcId="{5463D09A-8E59-45B7-9C89-7679898F9E7E}" destId="{156B557A-F420-4EBB-B73D-63FF2D168BAB}" srcOrd="0" destOrd="0" presId="urn:microsoft.com/office/officeart/2005/8/layout/hierarchy3"/>
    <dgm:cxn modelId="{71D583E0-DB06-4232-81AA-C5D643BB4B8B}" type="presParOf" srcId="{5463D09A-8E59-45B7-9C89-7679898F9E7E}" destId="{116B8B83-E6B1-4F83-8DE1-962EFFC10353}" srcOrd="1" destOrd="0" presId="urn:microsoft.com/office/officeart/2005/8/layout/hierarchy3"/>
    <dgm:cxn modelId="{71591B5C-9861-4FA5-BD2B-B0805757D35F}" type="presParOf" srcId="{376A3CF8-B842-4B5D-90F4-A108FF991134}" destId="{74765628-6FD5-4B8F-A0BC-03DF073820FA}" srcOrd="1" destOrd="0" presId="urn:microsoft.com/office/officeart/2005/8/layout/hierarchy3"/>
    <dgm:cxn modelId="{173C22EF-6905-4EB9-876C-73D2FADD658D}" type="presParOf" srcId="{74765628-6FD5-4B8F-A0BC-03DF073820FA}" destId="{72E9E37E-9EB6-42C8-8526-8FF15E21F173}" srcOrd="0" destOrd="0" presId="urn:microsoft.com/office/officeart/2005/8/layout/hierarchy3"/>
    <dgm:cxn modelId="{C463E04D-ECBD-4D69-8FCE-47FBE9216B43}" type="presParOf" srcId="{74765628-6FD5-4B8F-A0BC-03DF073820FA}" destId="{BC8F18EB-2913-402D-9545-938DD4384027}" srcOrd="1" destOrd="0" presId="urn:microsoft.com/office/officeart/2005/8/layout/hierarchy3"/>
    <dgm:cxn modelId="{8392075F-E840-48EE-971B-F901398AC746}" type="presParOf" srcId="{871D37BD-5B7A-442C-87CA-8E1F88F3A7F6}" destId="{22A05EC2-8394-4DFB-B02F-CE790260C8ED}" srcOrd="1" destOrd="0" presId="urn:microsoft.com/office/officeart/2005/8/layout/hierarchy3"/>
    <dgm:cxn modelId="{3D2E3EFF-8E27-4695-85E8-4EB0982F7663}" type="presParOf" srcId="{22A05EC2-8394-4DFB-B02F-CE790260C8ED}" destId="{E91F006B-9483-4964-AF93-363F7D2647A4}" srcOrd="0" destOrd="0" presId="urn:microsoft.com/office/officeart/2005/8/layout/hierarchy3"/>
    <dgm:cxn modelId="{20D24903-0021-46C7-B873-CC91F3C75869}" type="presParOf" srcId="{E91F006B-9483-4964-AF93-363F7D2647A4}" destId="{E289D74F-FB51-45B2-993A-F860EECEC39D}" srcOrd="0" destOrd="0" presId="urn:microsoft.com/office/officeart/2005/8/layout/hierarchy3"/>
    <dgm:cxn modelId="{DB034B20-3D2C-4DD9-9F45-92392E0057EC}" type="presParOf" srcId="{E91F006B-9483-4964-AF93-363F7D2647A4}" destId="{E7C3A301-3202-488E-98E1-3C742E8FFE99}" srcOrd="1" destOrd="0" presId="urn:microsoft.com/office/officeart/2005/8/layout/hierarchy3"/>
    <dgm:cxn modelId="{DFC0ED74-1B1D-490B-A9D6-5F64F7339C49}" type="presParOf" srcId="{22A05EC2-8394-4DFB-B02F-CE790260C8ED}" destId="{8AE1F32A-F6B2-4C3D-8E58-459F5ADF52F5}" srcOrd="1" destOrd="0" presId="urn:microsoft.com/office/officeart/2005/8/layout/hierarchy3"/>
    <dgm:cxn modelId="{95C038BD-95C1-4108-9F97-740BD68FBD9F}" type="presParOf" srcId="{8AE1F32A-F6B2-4C3D-8E58-459F5ADF52F5}" destId="{C76157F6-1D2C-497B-A1C0-CF53674C864B}" srcOrd="0" destOrd="0" presId="urn:microsoft.com/office/officeart/2005/8/layout/hierarchy3"/>
    <dgm:cxn modelId="{F9B884E8-ED10-4F6A-91CA-1E9178B598D0}" type="presParOf" srcId="{8AE1F32A-F6B2-4C3D-8E58-459F5ADF52F5}" destId="{7D3AB374-158A-4ECF-B90E-F5906774FD38}" srcOrd="1" destOrd="0" presId="urn:microsoft.com/office/officeart/2005/8/layout/hierarchy3"/>
    <dgm:cxn modelId="{05F88EB2-7806-43DB-A94E-0432FC1619E3}" type="presParOf" srcId="{871D37BD-5B7A-442C-87CA-8E1F88F3A7F6}" destId="{EFCD755F-8C3E-459C-9E72-8AFAF40D202C}" srcOrd="2" destOrd="0" presId="urn:microsoft.com/office/officeart/2005/8/layout/hierarchy3"/>
    <dgm:cxn modelId="{E13E01A3-3867-4716-AB0E-91D8293DA6E6}" type="presParOf" srcId="{EFCD755F-8C3E-459C-9E72-8AFAF40D202C}" destId="{1885CE02-76B6-4024-AFDA-7DB332301F2D}" srcOrd="0" destOrd="0" presId="urn:microsoft.com/office/officeart/2005/8/layout/hierarchy3"/>
    <dgm:cxn modelId="{F4C306C5-89F1-47A3-A224-6BB94223E06D}" type="presParOf" srcId="{1885CE02-76B6-4024-AFDA-7DB332301F2D}" destId="{AE214783-C469-4FE8-B6EC-CF03061C8644}" srcOrd="0" destOrd="0" presId="urn:microsoft.com/office/officeart/2005/8/layout/hierarchy3"/>
    <dgm:cxn modelId="{C9C30899-2749-48CD-87C8-19D5610D7F09}" type="presParOf" srcId="{1885CE02-76B6-4024-AFDA-7DB332301F2D}" destId="{AC0FD2F9-F8E0-4A9D-971A-D8B7A388468C}" srcOrd="1" destOrd="0" presId="urn:microsoft.com/office/officeart/2005/8/layout/hierarchy3"/>
    <dgm:cxn modelId="{0172B61A-6B66-4D57-B7E8-887A7F4F9753}" type="presParOf" srcId="{EFCD755F-8C3E-459C-9E72-8AFAF40D202C}" destId="{50F53DA0-3EBD-48AD-8278-096A9148CB87}" srcOrd="1" destOrd="0" presId="urn:microsoft.com/office/officeart/2005/8/layout/hierarchy3"/>
    <dgm:cxn modelId="{7522D2A1-8968-48CD-8DE1-B3C9304CA55C}" type="presParOf" srcId="{50F53DA0-3EBD-48AD-8278-096A9148CB87}" destId="{2822A6ED-C69C-4B75-984B-E18899E3A606}" srcOrd="0" destOrd="0" presId="urn:microsoft.com/office/officeart/2005/8/layout/hierarchy3"/>
    <dgm:cxn modelId="{E6791F65-C364-452C-9241-DB9EDF4FEC8D}" type="presParOf" srcId="{50F53DA0-3EBD-48AD-8278-096A9148CB87}" destId="{682F4764-62FC-4A79-B89C-09401E10E1E2}" srcOrd="1" destOrd="0" presId="urn:microsoft.com/office/officeart/2005/8/layout/hierarchy3"/>
    <dgm:cxn modelId="{5D244F63-62D1-4B4F-84B9-80C414BD45FD}" type="presParOf" srcId="{871D37BD-5B7A-442C-87CA-8E1F88F3A7F6}" destId="{81DBF65D-A69C-4A75-9566-4C86A21E9C6F}" srcOrd="3" destOrd="0" presId="urn:microsoft.com/office/officeart/2005/8/layout/hierarchy3"/>
    <dgm:cxn modelId="{80928112-2A57-48A5-A38A-B3A626917D6A}" type="presParOf" srcId="{81DBF65D-A69C-4A75-9566-4C86A21E9C6F}" destId="{9AE623E3-593A-4C1E-9C38-C3B13CE07064}" srcOrd="0" destOrd="0" presId="urn:microsoft.com/office/officeart/2005/8/layout/hierarchy3"/>
    <dgm:cxn modelId="{5223FC0B-AF0C-4B86-8296-D86A008214A7}" type="presParOf" srcId="{9AE623E3-593A-4C1E-9C38-C3B13CE07064}" destId="{E901B59D-1A96-489C-AB28-1EBEFCEE48C4}" srcOrd="0" destOrd="0" presId="urn:microsoft.com/office/officeart/2005/8/layout/hierarchy3"/>
    <dgm:cxn modelId="{D676869D-52D8-47CF-92BF-142DEB54E573}" type="presParOf" srcId="{9AE623E3-593A-4C1E-9C38-C3B13CE07064}" destId="{435B38D7-4BAF-4FA9-BA04-D2F8CB848494}" srcOrd="1" destOrd="0" presId="urn:microsoft.com/office/officeart/2005/8/layout/hierarchy3"/>
    <dgm:cxn modelId="{4582BDF6-3E4B-423C-AB2C-4CB21696DAB7}" type="presParOf" srcId="{81DBF65D-A69C-4A75-9566-4C86A21E9C6F}" destId="{F2F4E22E-B629-40B5-9DB3-5A05D74BF190}" srcOrd="1" destOrd="0" presId="urn:microsoft.com/office/officeart/2005/8/layout/hierarchy3"/>
    <dgm:cxn modelId="{0005EEF2-94CB-46C1-96E1-C44895EF1A2C}" type="presParOf" srcId="{F2F4E22E-B629-40B5-9DB3-5A05D74BF190}" destId="{A5D952E6-E1D3-44DB-BF87-D6C52D8437D6}" srcOrd="0" destOrd="0" presId="urn:microsoft.com/office/officeart/2005/8/layout/hierarchy3"/>
    <dgm:cxn modelId="{D9F22B2E-2403-434E-91FD-0E40AAD52D71}" type="presParOf" srcId="{F2F4E22E-B629-40B5-9DB3-5A05D74BF190}" destId="{B3A498D6-E9A6-4B9B-A526-E0511A702968}" srcOrd="1" destOrd="0" presId="urn:microsoft.com/office/officeart/2005/8/layout/hierarchy3"/>
    <dgm:cxn modelId="{5285AA16-5F14-4B94-9A2D-B5C7DC8A6A13}" type="presParOf" srcId="{F2F4E22E-B629-40B5-9DB3-5A05D74BF190}" destId="{6C0A687C-8117-4C5F-B6CC-024264E2E486}" srcOrd="2" destOrd="0" presId="urn:microsoft.com/office/officeart/2005/8/layout/hierarchy3"/>
    <dgm:cxn modelId="{3E173FE9-3CA4-4427-9931-475FF6E0B938}" type="presParOf" srcId="{F2F4E22E-B629-40B5-9DB3-5A05D74BF190}" destId="{BC1379DD-5C94-4721-853D-66FB46CB404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8CDA7-A0E6-4687-BB27-79EF72083356}">
      <dsp:nvSpPr>
        <dsp:cNvPr id="0" name=""/>
        <dsp:cNvSpPr/>
      </dsp:nvSpPr>
      <dsp:spPr>
        <a:xfrm>
          <a:off x="2103120" y="1890"/>
          <a:ext cx="8412480" cy="82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Define Miller’s Pyramid</a:t>
          </a:r>
        </a:p>
      </dsp:txBody>
      <dsp:txXfrm>
        <a:off x="2103120" y="1890"/>
        <a:ext cx="8412480" cy="829686"/>
      </dsp:txXfrm>
    </dsp:sp>
    <dsp:sp modelId="{A3016FEA-948C-428B-A627-25E948381D85}">
      <dsp:nvSpPr>
        <dsp:cNvPr id="0" name=""/>
        <dsp:cNvSpPr/>
      </dsp:nvSpPr>
      <dsp:spPr>
        <a:xfrm>
          <a:off x="0" y="1890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Define</a:t>
          </a:r>
        </a:p>
      </dsp:txBody>
      <dsp:txXfrm>
        <a:off x="0" y="1890"/>
        <a:ext cx="2103120" cy="829686"/>
      </dsp:txXfrm>
    </dsp:sp>
    <dsp:sp modelId="{95F05AFD-5AC3-435B-B3AE-71898769A14C}">
      <dsp:nvSpPr>
        <dsp:cNvPr id="0" name=""/>
        <dsp:cNvSpPr/>
      </dsp:nvSpPr>
      <dsp:spPr>
        <a:xfrm>
          <a:off x="2103120" y="881358"/>
          <a:ext cx="8412480" cy="829686"/>
        </a:xfrm>
        <a:prstGeom prst="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 the four levels of Miller’s Pyramid</a:t>
          </a:r>
        </a:p>
      </dsp:txBody>
      <dsp:txXfrm>
        <a:off x="2103120" y="881358"/>
        <a:ext cx="8412480" cy="829686"/>
      </dsp:txXfrm>
    </dsp:sp>
    <dsp:sp modelId="{063DAB7C-341C-4835-BCF7-96E135C95FC4}">
      <dsp:nvSpPr>
        <dsp:cNvPr id="0" name=""/>
        <dsp:cNvSpPr/>
      </dsp:nvSpPr>
      <dsp:spPr>
        <a:xfrm>
          <a:off x="0" y="881358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Describe</a:t>
          </a:r>
        </a:p>
      </dsp:txBody>
      <dsp:txXfrm>
        <a:off x="0" y="881358"/>
        <a:ext cx="2103120" cy="829686"/>
      </dsp:txXfrm>
    </dsp:sp>
    <dsp:sp modelId="{DCF5846E-7DBF-4AFD-9838-F302D773F479}">
      <dsp:nvSpPr>
        <dsp:cNvPr id="0" name=""/>
        <dsp:cNvSpPr/>
      </dsp:nvSpPr>
      <dsp:spPr>
        <a:xfrm>
          <a:off x="2103120" y="1760825"/>
          <a:ext cx="8412480" cy="829686"/>
        </a:xfrm>
        <a:prstGeom prst="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Explore the integration of Miller’s Pyramid into lab and clinical competencies</a:t>
          </a:r>
        </a:p>
      </dsp:txBody>
      <dsp:txXfrm>
        <a:off x="2103120" y="1760825"/>
        <a:ext cx="8412480" cy="829686"/>
      </dsp:txXfrm>
    </dsp:sp>
    <dsp:sp modelId="{A7F9E941-DD63-4965-B7E6-18FDB5153E51}">
      <dsp:nvSpPr>
        <dsp:cNvPr id="0" name=""/>
        <dsp:cNvSpPr/>
      </dsp:nvSpPr>
      <dsp:spPr>
        <a:xfrm>
          <a:off x="0" y="1760825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Explore</a:t>
          </a:r>
        </a:p>
      </dsp:txBody>
      <dsp:txXfrm>
        <a:off x="0" y="1760825"/>
        <a:ext cx="2103120" cy="829686"/>
      </dsp:txXfrm>
    </dsp:sp>
    <dsp:sp modelId="{02D4ECCE-2332-4DBE-8E02-3D1BBD6167CC}">
      <dsp:nvSpPr>
        <dsp:cNvPr id="0" name=""/>
        <dsp:cNvSpPr/>
      </dsp:nvSpPr>
      <dsp:spPr>
        <a:xfrm>
          <a:off x="2103120" y="2640293"/>
          <a:ext cx="8412480" cy="829686"/>
        </a:xfrm>
        <a:prstGeom prst="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Discuss the benefits and challenges of using Miller’s Pyramid for grading lab and clinical competencies</a:t>
          </a:r>
        </a:p>
      </dsp:txBody>
      <dsp:txXfrm>
        <a:off x="2103120" y="2640293"/>
        <a:ext cx="8412480" cy="829686"/>
      </dsp:txXfrm>
    </dsp:sp>
    <dsp:sp modelId="{5D3AE321-7651-48D4-A5B2-A332DA260E01}">
      <dsp:nvSpPr>
        <dsp:cNvPr id="0" name=""/>
        <dsp:cNvSpPr/>
      </dsp:nvSpPr>
      <dsp:spPr>
        <a:xfrm>
          <a:off x="0" y="2640293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Discuss</a:t>
          </a:r>
        </a:p>
      </dsp:txBody>
      <dsp:txXfrm>
        <a:off x="0" y="2640293"/>
        <a:ext cx="2103120" cy="829686"/>
      </dsp:txXfrm>
    </dsp:sp>
    <dsp:sp modelId="{837165A4-94F9-4B06-9D09-D1408F3AC120}">
      <dsp:nvSpPr>
        <dsp:cNvPr id="0" name=""/>
        <dsp:cNvSpPr/>
      </dsp:nvSpPr>
      <dsp:spPr>
        <a:xfrm>
          <a:off x="2103120" y="3519760"/>
          <a:ext cx="8412480" cy="829686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 actionable strategies for implementing Miller’s Pyramid in grading frameworks</a:t>
          </a:r>
        </a:p>
      </dsp:txBody>
      <dsp:txXfrm>
        <a:off x="2103120" y="3519760"/>
        <a:ext cx="8412480" cy="829686"/>
      </dsp:txXfrm>
    </dsp:sp>
    <dsp:sp modelId="{A921D05B-6ECD-4DF3-9F07-629CFC0C9734}">
      <dsp:nvSpPr>
        <dsp:cNvPr id="0" name=""/>
        <dsp:cNvSpPr/>
      </dsp:nvSpPr>
      <dsp:spPr>
        <a:xfrm>
          <a:off x="0" y="3519760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</a:t>
          </a:r>
        </a:p>
      </dsp:txBody>
      <dsp:txXfrm>
        <a:off x="0" y="3519760"/>
        <a:ext cx="2103120" cy="82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0AD53-3072-41F5-BE06-FB8D3F41DA6D}">
      <dsp:nvSpPr>
        <dsp:cNvPr id="0" name=""/>
        <dsp:cNvSpPr/>
      </dsp:nvSpPr>
      <dsp:spPr>
        <a:xfrm>
          <a:off x="0" y="741050"/>
          <a:ext cx="10515600" cy="1368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8A616-C13D-4F4B-9D84-982A4D654B8D}">
      <dsp:nvSpPr>
        <dsp:cNvPr id="0" name=""/>
        <dsp:cNvSpPr/>
      </dsp:nvSpPr>
      <dsp:spPr>
        <a:xfrm>
          <a:off x="413848" y="1048871"/>
          <a:ext cx="752451" cy="752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13C35-AE24-438A-963E-998DEE4E7149}">
      <dsp:nvSpPr>
        <dsp:cNvPr id="0" name=""/>
        <dsp:cNvSpPr/>
      </dsp:nvSpPr>
      <dsp:spPr>
        <a:xfrm>
          <a:off x="1580147" y="741050"/>
          <a:ext cx="4732020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Miller’s pyramid will allow for improvement in accuracy when assessing student skill acquisition</a:t>
          </a:r>
        </a:p>
      </dsp:txBody>
      <dsp:txXfrm>
        <a:off x="1580147" y="741050"/>
        <a:ext cx="4732020" cy="1368093"/>
      </dsp:txXfrm>
    </dsp:sp>
    <dsp:sp modelId="{84727E15-214B-486B-9188-FC4254BC92AF}">
      <dsp:nvSpPr>
        <dsp:cNvPr id="0" name=""/>
        <dsp:cNvSpPr/>
      </dsp:nvSpPr>
      <dsp:spPr>
        <a:xfrm>
          <a:off x="6312167" y="741050"/>
          <a:ext cx="4203432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Gives instructors specific behaviors to assess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Gives students specific behaviors to perform</a:t>
          </a:r>
        </a:p>
      </dsp:txBody>
      <dsp:txXfrm>
        <a:off x="6312167" y="741050"/>
        <a:ext cx="4203432" cy="1368093"/>
      </dsp:txXfrm>
    </dsp:sp>
    <dsp:sp modelId="{E8E388F4-47CF-4C24-A9B9-D1DC8914A3A2}">
      <dsp:nvSpPr>
        <dsp:cNvPr id="0" name=""/>
        <dsp:cNvSpPr/>
      </dsp:nvSpPr>
      <dsp:spPr>
        <a:xfrm>
          <a:off x="0" y="2451167"/>
          <a:ext cx="10515600" cy="1368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AE1CE-19CD-40E5-8BF2-D777123E8DCA}">
      <dsp:nvSpPr>
        <dsp:cNvPr id="0" name=""/>
        <dsp:cNvSpPr/>
      </dsp:nvSpPr>
      <dsp:spPr>
        <a:xfrm>
          <a:off x="413848" y="2758988"/>
          <a:ext cx="752451" cy="752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C9794-2854-429D-AF27-CA7B85635536}">
      <dsp:nvSpPr>
        <dsp:cNvPr id="0" name=""/>
        <dsp:cNvSpPr/>
      </dsp:nvSpPr>
      <dsp:spPr>
        <a:xfrm>
          <a:off x="1580147" y="2451167"/>
          <a:ext cx="4732020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Review your competencies and evaluations</a:t>
          </a:r>
        </a:p>
      </dsp:txBody>
      <dsp:txXfrm>
        <a:off x="1580147" y="2451167"/>
        <a:ext cx="4732020" cy="1368093"/>
      </dsp:txXfrm>
    </dsp:sp>
    <dsp:sp modelId="{887BF495-3F8D-447D-A3AF-77561EA33D96}">
      <dsp:nvSpPr>
        <dsp:cNvPr id="0" name=""/>
        <dsp:cNvSpPr/>
      </dsp:nvSpPr>
      <dsp:spPr>
        <a:xfrm>
          <a:off x="6312167" y="2451167"/>
          <a:ext cx="4203432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 for issues with specificity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 needs with faculty</a:t>
          </a:r>
        </a:p>
      </dsp:txBody>
      <dsp:txXfrm>
        <a:off x="6312167" y="2451167"/>
        <a:ext cx="4203432" cy="13680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64982-7803-4EB8-8E2A-C0B63D4319E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D2E03-5F8E-4A7D-ACCF-E9967396626E}">
      <dsp:nvSpPr>
        <dsp:cNvPr id="0" name=""/>
        <dsp:cNvSpPr/>
      </dsp:nvSpPr>
      <dsp:spPr>
        <a:xfrm>
          <a:off x="0" y="0"/>
          <a:ext cx="10515600" cy="11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Witheridge A, Ferns G, Scott-Smith W. Revisiting Miller's pyramid in medical education: the gap between traditional assessment and diagnostic reasoning. Int J Med Educ. 2019 Oct 25;10:191-192. doi: 10.5116/ijme.5d9b.0c37. PMID: 31655795; PMCID: PMC7246123.</a:t>
          </a:r>
        </a:p>
      </dsp:txBody>
      <dsp:txXfrm>
        <a:off x="0" y="0"/>
        <a:ext cx="10515600" cy="1140077"/>
      </dsp:txXfrm>
    </dsp:sp>
    <dsp:sp modelId="{90039986-5567-4C3D-8E9A-9F7C131582D6}">
      <dsp:nvSpPr>
        <dsp:cNvPr id="0" name=""/>
        <dsp:cNvSpPr/>
      </dsp:nvSpPr>
      <dsp:spPr>
        <a:xfrm>
          <a:off x="0" y="114007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45DD1-299D-4CCA-9E1C-1D12CE5556C6}">
      <dsp:nvSpPr>
        <dsp:cNvPr id="0" name=""/>
        <dsp:cNvSpPr/>
      </dsp:nvSpPr>
      <dsp:spPr>
        <a:xfrm>
          <a:off x="0" y="1140077"/>
          <a:ext cx="10515600" cy="11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Cruess, Richard L. MD; Cruess, Sylvia R. MD; Steinert, Yvonne PhD. Amending Miller’s Pyramid to Include Professional Identity Formation. Academic Medicine 91(2):p 180-185, February 2016. | DOI: 10.1097/ACM.0000000000000913 </a:t>
          </a:r>
        </a:p>
      </dsp:txBody>
      <dsp:txXfrm>
        <a:off x="0" y="1140077"/>
        <a:ext cx="10515600" cy="1140077"/>
      </dsp:txXfrm>
    </dsp:sp>
    <dsp:sp modelId="{A26BF3D8-6313-4120-9647-A929BC6AEC18}">
      <dsp:nvSpPr>
        <dsp:cNvPr id="0" name=""/>
        <dsp:cNvSpPr/>
      </dsp:nvSpPr>
      <dsp:spPr>
        <a:xfrm>
          <a:off x="0" y="228015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963A6-206B-4CFC-88BD-B1DE2CF7AD68}">
      <dsp:nvSpPr>
        <dsp:cNvPr id="0" name=""/>
        <dsp:cNvSpPr/>
      </dsp:nvSpPr>
      <dsp:spPr>
        <a:xfrm>
          <a:off x="0" y="2280155"/>
          <a:ext cx="10515600" cy="11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1"/>
            </a:rPr>
            <a:t>Baker College Surgical Technology Program – Weekly Evaluation</a:t>
          </a:r>
          <a:endParaRPr lang="en-US" sz="2000" kern="1200"/>
        </a:p>
      </dsp:txBody>
      <dsp:txXfrm>
        <a:off x="0" y="2280155"/>
        <a:ext cx="10515600" cy="1140077"/>
      </dsp:txXfrm>
    </dsp:sp>
    <dsp:sp modelId="{20789C46-F625-4334-97B7-31D732285C99}">
      <dsp:nvSpPr>
        <dsp:cNvPr id="0" name=""/>
        <dsp:cNvSpPr/>
      </dsp:nvSpPr>
      <dsp:spPr>
        <a:xfrm>
          <a:off x="0" y="34202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0517A-86A7-4576-9BA3-5537A9B8D51E}">
      <dsp:nvSpPr>
        <dsp:cNvPr id="0" name=""/>
        <dsp:cNvSpPr/>
      </dsp:nvSpPr>
      <dsp:spPr>
        <a:xfrm>
          <a:off x="0" y="3420233"/>
          <a:ext cx="10515600" cy="1140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2"/>
            </a:rPr>
            <a:t>Baker College Surgical Technology Program – Preceptor Evaluations</a:t>
          </a:r>
          <a:endParaRPr lang="en-US" sz="2000" kern="1200"/>
        </a:p>
      </dsp:txBody>
      <dsp:txXfrm>
        <a:off x="0" y="3420233"/>
        <a:ext cx="10515600" cy="1140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B7C9C-2104-40ED-9F33-B1B5003C2C26}">
      <dsp:nvSpPr>
        <dsp:cNvPr id="0" name=""/>
        <dsp:cNvSpPr/>
      </dsp:nvSpPr>
      <dsp:spPr>
        <a:xfrm>
          <a:off x="51" y="173748"/>
          <a:ext cx="4913783" cy="1829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Developed in 1990 by psychologist George Miller</a:t>
          </a:r>
        </a:p>
      </dsp:txBody>
      <dsp:txXfrm>
        <a:off x="51" y="173748"/>
        <a:ext cx="4913783" cy="1829285"/>
      </dsp:txXfrm>
    </dsp:sp>
    <dsp:sp modelId="{1820AD76-D50A-43FD-A0D1-8171CA8909A4}">
      <dsp:nvSpPr>
        <dsp:cNvPr id="0" name=""/>
        <dsp:cNvSpPr/>
      </dsp:nvSpPr>
      <dsp:spPr>
        <a:xfrm>
          <a:off x="51" y="2003034"/>
          <a:ext cx="4913783" cy="2174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Created to address the limitations of traditional medical education</a:t>
          </a:r>
        </a:p>
      </dsp:txBody>
      <dsp:txXfrm>
        <a:off x="51" y="2003034"/>
        <a:ext cx="4913783" cy="2174554"/>
      </dsp:txXfrm>
    </dsp:sp>
    <dsp:sp modelId="{1C6D621A-03E8-4616-B59F-F6B3A2CE3347}">
      <dsp:nvSpPr>
        <dsp:cNvPr id="0" name=""/>
        <dsp:cNvSpPr/>
      </dsp:nvSpPr>
      <dsp:spPr>
        <a:xfrm>
          <a:off x="5601764" y="173748"/>
          <a:ext cx="4913783" cy="1829285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Structural approach to assessing medical competence that also considers how a medical professional would behave in a real life clinical setting</a:t>
          </a:r>
        </a:p>
      </dsp:txBody>
      <dsp:txXfrm>
        <a:off x="5601764" y="173748"/>
        <a:ext cx="4913783" cy="1829285"/>
      </dsp:txXfrm>
    </dsp:sp>
    <dsp:sp modelId="{32AA6C4A-162E-40E5-A242-2FC1E0BC6FC6}">
      <dsp:nvSpPr>
        <dsp:cNvPr id="0" name=""/>
        <dsp:cNvSpPr/>
      </dsp:nvSpPr>
      <dsp:spPr>
        <a:xfrm>
          <a:off x="5601764" y="2003034"/>
          <a:ext cx="4913783" cy="2174554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Four levels 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Knows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Knows How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Shows How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Does</a:t>
          </a:r>
        </a:p>
      </dsp:txBody>
      <dsp:txXfrm>
        <a:off x="5601764" y="2003034"/>
        <a:ext cx="4913783" cy="2174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723C2-232A-4F7B-AF57-9E0201ECCA65}">
      <dsp:nvSpPr>
        <dsp:cNvPr id="0" name=""/>
        <dsp:cNvSpPr/>
      </dsp:nvSpPr>
      <dsp:spPr>
        <a:xfrm rot="10800000">
          <a:off x="3575303" y="0"/>
          <a:ext cx="6940296" cy="1088136"/>
        </a:xfrm>
        <a:prstGeom prst="nonIsoscelesTrapezoid">
          <a:avLst>
            <a:gd name="adj1" fmla="val 0"/>
            <a:gd name="adj2" fmla="val 8214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Assessed through direct observation in real clinical settings </a:t>
          </a:r>
        </a:p>
      </dsp:txBody>
      <dsp:txXfrm rot="10800000">
        <a:off x="4469129" y="0"/>
        <a:ext cx="6046470" cy="1088136"/>
      </dsp:txXfrm>
    </dsp:sp>
    <dsp:sp modelId="{78B8523E-650B-4E54-ABD9-B749DB29A26C}">
      <dsp:nvSpPr>
        <dsp:cNvPr id="0" name=""/>
        <dsp:cNvSpPr/>
      </dsp:nvSpPr>
      <dsp:spPr>
        <a:xfrm>
          <a:off x="2681478" y="0"/>
          <a:ext cx="1787652" cy="1088136"/>
        </a:xfrm>
        <a:prstGeom prst="trapezoid">
          <a:avLst>
            <a:gd name="adj" fmla="val 821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Does: </a:t>
          </a:r>
        </a:p>
      </dsp:txBody>
      <dsp:txXfrm>
        <a:off x="2681478" y="0"/>
        <a:ext cx="1787652" cy="1088136"/>
      </dsp:txXfrm>
    </dsp:sp>
    <dsp:sp modelId="{4B40067C-5868-4369-90E0-FDB8EB5CE7C2}">
      <dsp:nvSpPr>
        <dsp:cNvPr id="0" name=""/>
        <dsp:cNvSpPr/>
      </dsp:nvSpPr>
      <dsp:spPr>
        <a:xfrm rot="10800000">
          <a:off x="4469130" y="1088136"/>
          <a:ext cx="6046470" cy="1088136"/>
        </a:xfrm>
        <a:prstGeom prst="nonIsoscelesTrapezoid">
          <a:avLst>
            <a:gd name="adj1" fmla="val 0"/>
            <a:gd name="adj2" fmla="val 8214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Assessed through standardized patient exercises, simulations, and clinical exams </a:t>
          </a:r>
        </a:p>
      </dsp:txBody>
      <dsp:txXfrm rot="10800000">
        <a:off x="5362956" y="1088136"/>
        <a:ext cx="5152644" cy="1088136"/>
      </dsp:txXfrm>
    </dsp:sp>
    <dsp:sp modelId="{4FC0D9B5-9AEC-4636-A8DA-00DA1A656B60}">
      <dsp:nvSpPr>
        <dsp:cNvPr id="0" name=""/>
        <dsp:cNvSpPr/>
      </dsp:nvSpPr>
      <dsp:spPr>
        <a:xfrm>
          <a:off x="1787652" y="1088136"/>
          <a:ext cx="3575304" cy="1088136"/>
        </a:xfrm>
        <a:prstGeom prst="trapezoid">
          <a:avLst>
            <a:gd name="adj" fmla="val 82143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Shows How: </a:t>
          </a:r>
        </a:p>
      </dsp:txBody>
      <dsp:txXfrm>
        <a:off x="2413330" y="1088136"/>
        <a:ext cx="2323947" cy="1088136"/>
      </dsp:txXfrm>
    </dsp:sp>
    <dsp:sp modelId="{9C222A51-69F6-40B2-8777-2561F8C54A75}">
      <dsp:nvSpPr>
        <dsp:cNvPr id="0" name=""/>
        <dsp:cNvSpPr/>
      </dsp:nvSpPr>
      <dsp:spPr>
        <a:xfrm rot="10800000">
          <a:off x="5362956" y="2176272"/>
          <a:ext cx="5152644" cy="1088136"/>
        </a:xfrm>
        <a:prstGeom prst="nonIsoscelesTrapezoid">
          <a:avLst>
            <a:gd name="adj1" fmla="val 0"/>
            <a:gd name="adj2" fmla="val 8214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Assessed through essays, clinical problem-solving exercises, and extended multiple-choice questions </a:t>
          </a:r>
        </a:p>
      </dsp:txBody>
      <dsp:txXfrm rot="10800000">
        <a:off x="6256781" y="2176272"/>
        <a:ext cx="4258818" cy="1088136"/>
      </dsp:txXfrm>
    </dsp:sp>
    <dsp:sp modelId="{1D9081AE-38ED-46B8-B890-52FF3B460AF6}">
      <dsp:nvSpPr>
        <dsp:cNvPr id="0" name=""/>
        <dsp:cNvSpPr/>
      </dsp:nvSpPr>
      <dsp:spPr>
        <a:xfrm>
          <a:off x="893825" y="2176272"/>
          <a:ext cx="5362956" cy="1088136"/>
        </a:xfrm>
        <a:prstGeom prst="trapezoid">
          <a:avLst>
            <a:gd name="adj" fmla="val 82143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Knows How: </a:t>
          </a:r>
        </a:p>
      </dsp:txBody>
      <dsp:txXfrm>
        <a:off x="1832343" y="2176272"/>
        <a:ext cx="3485921" cy="1088136"/>
      </dsp:txXfrm>
    </dsp:sp>
    <dsp:sp modelId="{EA571C50-0203-47AA-9109-255FA63FB5B7}">
      <dsp:nvSpPr>
        <dsp:cNvPr id="0" name=""/>
        <dsp:cNvSpPr/>
      </dsp:nvSpPr>
      <dsp:spPr>
        <a:xfrm rot="10800000">
          <a:off x="6256781" y="3264408"/>
          <a:ext cx="4258818" cy="1088136"/>
        </a:xfrm>
        <a:prstGeom prst="nonIsoscelesTrapezoid">
          <a:avLst>
            <a:gd name="adj1" fmla="val 0"/>
            <a:gd name="adj2" fmla="val 8214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Assessed through written exams and multiple-choice questions </a:t>
          </a:r>
        </a:p>
      </dsp:txBody>
      <dsp:txXfrm rot="10800000">
        <a:off x="7150608" y="3264408"/>
        <a:ext cx="3364992" cy="1088136"/>
      </dsp:txXfrm>
    </dsp:sp>
    <dsp:sp modelId="{615F9087-A739-4DEB-9960-C197082AD911}">
      <dsp:nvSpPr>
        <dsp:cNvPr id="0" name=""/>
        <dsp:cNvSpPr/>
      </dsp:nvSpPr>
      <dsp:spPr>
        <a:xfrm>
          <a:off x="0" y="3264408"/>
          <a:ext cx="7150608" cy="1088136"/>
        </a:xfrm>
        <a:prstGeom prst="trapezoid">
          <a:avLst>
            <a:gd name="adj" fmla="val 82143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Knows: </a:t>
          </a:r>
        </a:p>
      </dsp:txBody>
      <dsp:txXfrm>
        <a:off x="1251356" y="3264408"/>
        <a:ext cx="4647895" cy="1088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8337B-EFA5-4313-9C08-B751EA6A5044}">
      <dsp:nvSpPr>
        <dsp:cNvPr id="0" name=""/>
        <dsp:cNvSpPr/>
      </dsp:nvSpPr>
      <dsp:spPr>
        <a:xfrm>
          <a:off x="559" y="634010"/>
          <a:ext cx="4821361" cy="2892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Knows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Base level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Knowledge gained from didactic courses and assigned readings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Assessed through multiple choice exams </a:t>
          </a:r>
        </a:p>
      </dsp:txBody>
      <dsp:txXfrm>
        <a:off x="559" y="634010"/>
        <a:ext cx="4821361" cy="2892816"/>
      </dsp:txXfrm>
    </dsp:sp>
    <dsp:sp modelId="{A3087225-15AF-4073-9FB4-37D3F36C512E}">
      <dsp:nvSpPr>
        <dsp:cNvPr id="0" name=""/>
        <dsp:cNvSpPr/>
      </dsp:nvSpPr>
      <dsp:spPr>
        <a:xfrm>
          <a:off x="4896197" y="1958918"/>
          <a:ext cx="72320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59C8-AECC-4955-B18D-38E9FF8F25CF}">
      <dsp:nvSpPr>
        <dsp:cNvPr id="0" name=""/>
        <dsp:cNvSpPr/>
      </dsp:nvSpPr>
      <dsp:spPr>
        <a:xfrm>
          <a:off x="5693678" y="634010"/>
          <a:ext cx="4821361" cy="2892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Example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Formative questions integrated into lectures as a method of engagement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When presented with a situation can discuss the facts, but cannot perform the task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Creating a sterile field</a:t>
          </a:r>
        </a:p>
      </dsp:txBody>
      <dsp:txXfrm>
        <a:off x="5693678" y="634010"/>
        <a:ext cx="4821361" cy="289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DA88A-437B-457F-9C8B-8A7D6A76F89D}">
      <dsp:nvSpPr>
        <dsp:cNvPr id="0" name=""/>
        <dsp:cNvSpPr/>
      </dsp:nvSpPr>
      <dsp:spPr>
        <a:xfrm>
          <a:off x="51" y="49123"/>
          <a:ext cx="4913783" cy="806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Knows How</a:t>
          </a:r>
        </a:p>
      </dsp:txBody>
      <dsp:txXfrm>
        <a:off x="51" y="49123"/>
        <a:ext cx="4913783" cy="806400"/>
      </dsp:txXfrm>
    </dsp:sp>
    <dsp:sp modelId="{49189C49-1A80-4F2A-9BDB-A63665C23503}">
      <dsp:nvSpPr>
        <dsp:cNvPr id="0" name=""/>
        <dsp:cNvSpPr/>
      </dsp:nvSpPr>
      <dsp:spPr>
        <a:xfrm>
          <a:off x="51" y="855523"/>
          <a:ext cx="4913783" cy="34466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Second level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Knowledge can be applied in case-based scenarios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Assessed through essay questions and case studies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Can perform the task but needs prompting </a:t>
          </a:r>
        </a:p>
      </dsp:txBody>
      <dsp:txXfrm>
        <a:off x="51" y="855523"/>
        <a:ext cx="4913783" cy="3446690"/>
      </dsp:txXfrm>
    </dsp:sp>
    <dsp:sp modelId="{547FD7FF-C245-4FB0-A48A-9AB370B9495E}">
      <dsp:nvSpPr>
        <dsp:cNvPr id="0" name=""/>
        <dsp:cNvSpPr/>
      </dsp:nvSpPr>
      <dsp:spPr>
        <a:xfrm>
          <a:off x="5601764" y="49123"/>
          <a:ext cx="4913783" cy="806400"/>
        </a:xfrm>
        <a:prstGeom prst="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39"/>
                <a:satOff val="13039"/>
                <a:lumOff val="-1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Example</a:t>
          </a:r>
        </a:p>
      </dsp:txBody>
      <dsp:txXfrm>
        <a:off x="5601764" y="49123"/>
        <a:ext cx="4913783" cy="806400"/>
      </dsp:txXfrm>
    </dsp:sp>
    <dsp:sp modelId="{48C658E5-F81D-44B8-B64A-B4E8BD9E441A}">
      <dsp:nvSpPr>
        <dsp:cNvPr id="0" name=""/>
        <dsp:cNvSpPr/>
      </dsp:nvSpPr>
      <dsp:spPr>
        <a:xfrm>
          <a:off x="5601764" y="855523"/>
          <a:ext cx="4913783" cy="3446690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Open ended questions embedded in lectures that have students apply the information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Group case studies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Creating a sterile field through the opening of a back table pack</a:t>
          </a:r>
        </a:p>
      </dsp:txBody>
      <dsp:txXfrm>
        <a:off x="5601764" y="855523"/>
        <a:ext cx="4913783" cy="3446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AC93E-D734-48B5-B036-CBE4674FDF8D}">
      <dsp:nvSpPr>
        <dsp:cNvPr id="0" name=""/>
        <dsp:cNvSpPr/>
      </dsp:nvSpPr>
      <dsp:spPr>
        <a:xfrm>
          <a:off x="0" y="103109"/>
          <a:ext cx="5811128" cy="74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Shows How</a:t>
          </a:r>
        </a:p>
      </dsp:txBody>
      <dsp:txXfrm>
        <a:off x="36553" y="139662"/>
        <a:ext cx="5738022" cy="675694"/>
      </dsp:txXfrm>
    </dsp:sp>
    <dsp:sp modelId="{2EAEFC78-3A28-4C87-8507-EA7FC59642E3}">
      <dsp:nvSpPr>
        <dsp:cNvPr id="0" name=""/>
        <dsp:cNvSpPr/>
      </dsp:nvSpPr>
      <dsp:spPr>
        <a:xfrm>
          <a:off x="0" y="851909"/>
          <a:ext cx="5811128" cy="251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Can apply the information or perform the task but lacks critical thinking capabilities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Assessed through summative assessment or competency based testing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Stand alone competency testing</a:t>
          </a:r>
        </a:p>
      </dsp:txBody>
      <dsp:txXfrm>
        <a:off x="0" y="851909"/>
        <a:ext cx="5811128" cy="2517120"/>
      </dsp:txXfrm>
    </dsp:sp>
    <dsp:sp modelId="{73153CC2-AD08-4B44-BEDC-92668F21C65E}">
      <dsp:nvSpPr>
        <dsp:cNvPr id="0" name=""/>
        <dsp:cNvSpPr/>
      </dsp:nvSpPr>
      <dsp:spPr>
        <a:xfrm>
          <a:off x="0" y="3369029"/>
          <a:ext cx="5811128" cy="74880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Example</a:t>
          </a:r>
        </a:p>
      </dsp:txBody>
      <dsp:txXfrm>
        <a:off x="36553" y="3405582"/>
        <a:ext cx="5738022" cy="675694"/>
      </dsp:txXfrm>
    </dsp:sp>
    <dsp:sp modelId="{84C54F98-FEE6-4598-BC93-B5E284C99DD8}">
      <dsp:nvSpPr>
        <dsp:cNvPr id="0" name=""/>
        <dsp:cNvSpPr/>
      </dsp:nvSpPr>
      <dsp:spPr>
        <a:xfrm>
          <a:off x="0" y="4117829"/>
          <a:ext cx="5811128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Creating a sterile field and stating the boundaries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Summative assessments at the end of a unit or chapter</a:t>
          </a:r>
        </a:p>
      </dsp:txBody>
      <dsp:txXfrm>
        <a:off x="0" y="4117829"/>
        <a:ext cx="5811128" cy="1457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CC4B7-80B6-48EC-9CA1-15BE859B588A}">
      <dsp:nvSpPr>
        <dsp:cNvPr id="0" name=""/>
        <dsp:cNvSpPr/>
      </dsp:nvSpPr>
      <dsp:spPr>
        <a:xfrm>
          <a:off x="0" y="87809"/>
          <a:ext cx="5811128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Does</a:t>
          </a:r>
        </a:p>
      </dsp:txBody>
      <dsp:txXfrm>
        <a:off x="34269" y="122078"/>
        <a:ext cx="5742590" cy="633462"/>
      </dsp:txXfrm>
    </dsp:sp>
    <dsp:sp modelId="{1A9BA9E1-F808-4055-B80B-A7BDFBB74790}">
      <dsp:nvSpPr>
        <dsp:cNvPr id="0" name=""/>
        <dsp:cNvSpPr/>
      </dsp:nvSpPr>
      <dsp:spPr>
        <a:xfrm>
          <a:off x="0" y="789809"/>
          <a:ext cx="5811128" cy="304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 “highest” level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 student can apply the information or perform the task with proficiency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Can use critical thinking skills to apply prior knowledge to the situation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Assessed through high stakes examinations like the CST exam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Evaluations in the clinical setting by preceptors</a:t>
          </a:r>
        </a:p>
      </dsp:txBody>
      <dsp:txXfrm>
        <a:off x="0" y="789809"/>
        <a:ext cx="5811128" cy="3042900"/>
      </dsp:txXfrm>
    </dsp:sp>
    <dsp:sp modelId="{7529EAEF-AB69-4A78-817B-B1BFAAD3811A}">
      <dsp:nvSpPr>
        <dsp:cNvPr id="0" name=""/>
        <dsp:cNvSpPr/>
      </dsp:nvSpPr>
      <dsp:spPr>
        <a:xfrm>
          <a:off x="0" y="3832709"/>
          <a:ext cx="5811128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Example</a:t>
          </a:r>
        </a:p>
      </dsp:txBody>
      <dsp:txXfrm>
        <a:off x="34269" y="3866978"/>
        <a:ext cx="5742590" cy="633462"/>
      </dsp:txXfrm>
    </dsp:sp>
    <dsp:sp modelId="{3FB0CDF1-D302-48C4-AC31-08115B0CE8BF}">
      <dsp:nvSpPr>
        <dsp:cNvPr id="0" name=""/>
        <dsp:cNvSpPr/>
      </dsp:nvSpPr>
      <dsp:spPr>
        <a:xfrm>
          <a:off x="0" y="4534709"/>
          <a:ext cx="5811128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Passing score on the CST exam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Performing in the first scrub role in clinical </a:t>
          </a:r>
        </a:p>
      </dsp:txBody>
      <dsp:txXfrm>
        <a:off x="0" y="4534709"/>
        <a:ext cx="5811128" cy="1055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BA2-DBD3-42D9-A8AC-75B2D81730D3}">
      <dsp:nvSpPr>
        <dsp:cNvPr id="0" name=""/>
        <dsp:cNvSpPr/>
      </dsp:nvSpPr>
      <dsp:spPr>
        <a:xfrm>
          <a:off x="0" y="741050"/>
          <a:ext cx="10515600" cy="1368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C6CFA-9B22-4CC9-A121-3CB85FFC8AA9}">
      <dsp:nvSpPr>
        <dsp:cNvPr id="0" name=""/>
        <dsp:cNvSpPr/>
      </dsp:nvSpPr>
      <dsp:spPr>
        <a:xfrm>
          <a:off x="413848" y="1048871"/>
          <a:ext cx="752451" cy="752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8D508-0975-4BDC-9C29-8D22868D14EC}">
      <dsp:nvSpPr>
        <dsp:cNvPr id="0" name=""/>
        <dsp:cNvSpPr/>
      </dsp:nvSpPr>
      <dsp:spPr>
        <a:xfrm>
          <a:off x="1580147" y="741050"/>
          <a:ext cx="4732020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Subjectivity…</a:t>
          </a:r>
        </a:p>
      </dsp:txBody>
      <dsp:txXfrm>
        <a:off x="1580147" y="741050"/>
        <a:ext cx="4732020" cy="1368093"/>
      </dsp:txXfrm>
    </dsp:sp>
    <dsp:sp modelId="{C36C369B-4525-460D-B78A-9C23AE1373A0}">
      <dsp:nvSpPr>
        <dsp:cNvPr id="0" name=""/>
        <dsp:cNvSpPr/>
      </dsp:nvSpPr>
      <dsp:spPr>
        <a:xfrm>
          <a:off x="6312167" y="741050"/>
          <a:ext cx="4203432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Require specificity with outcome descriptions in each level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Inter-rater reliability</a:t>
          </a:r>
        </a:p>
      </dsp:txBody>
      <dsp:txXfrm>
        <a:off x="6312167" y="741050"/>
        <a:ext cx="4203432" cy="1368093"/>
      </dsp:txXfrm>
    </dsp:sp>
    <dsp:sp modelId="{33399E09-4D14-475B-A367-776735ED40DB}">
      <dsp:nvSpPr>
        <dsp:cNvPr id="0" name=""/>
        <dsp:cNvSpPr/>
      </dsp:nvSpPr>
      <dsp:spPr>
        <a:xfrm>
          <a:off x="0" y="2451167"/>
          <a:ext cx="10515600" cy="1368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897DE-9C85-4155-B490-D736A617B6D3}">
      <dsp:nvSpPr>
        <dsp:cNvPr id="0" name=""/>
        <dsp:cNvSpPr/>
      </dsp:nvSpPr>
      <dsp:spPr>
        <a:xfrm>
          <a:off x="413848" y="2758988"/>
          <a:ext cx="752451" cy="752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B60D-2ABE-4196-9EB7-31B0093C15F9}">
      <dsp:nvSpPr>
        <dsp:cNvPr id="0" name=""/>
        <dsp:cNvSpPr/>
      </dsp:nvSpPr>
      <dsp:spPr>
        <a:xfrm>
          <a:off x="1580147" y="2451167"/>
          <a:ext cx="4732020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Require competent faculty to perform assessments</a:t>
          </a:r>
        </a:p>
      </dsp:txBody>
      <dsp:txXfrm>
        <a:off x="1580147" y="2451167"/>
        <a:ext cx="4732020" cy="1368093"/>
      </dsp:txXfrm>
    </dsp:sp>
    <dsp:sp modelId="{5B20696A-B62D-42D8-BEB0-6A7D56650BAF}">
      <dsp:nvSpPr>
        <dsp:cNvPr id="0" name=""/>
        <dsp:cNvSpPr/>
      </dsp:nvSpPr>
      <dsp:spPr>
        <a:xfrm>
          <a:off x="6312167" y="2451167"/>
          <a:ext cx="4203432" cy="136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90" tIns="144790" rIns="144790" bIns="1447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Necessitate subject matter expertise</a:t>
          </a:r>
        </a:p>
      </dsp:txBody>
      <dsp:txXfrm>
        <a:off x="6312167" y="2451167"/>
        <a:ext cx="4203432" cy="13680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557A-F420-4EBB-B73D-63FF2D168BAB}">
      <dsp:nvSpPr>
        <dsp:cNvPr id="0" name=""/>
        <dsp:cNvSpPr/>
      </dsp:nvSpPr>
      <dsp:spPr>
        <a:xfrm>
          <a:off x="1925" y="343780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Align assessments with objectives</a:t>
          </a:r>
        </a:p>
      </dsp:txBody>
      <dsp:txXfrm>
        <a:off x="34333" y="376188"/>
        <a:ext cx="2148183" cy="1041683"/>
      </dsp:txXfrm>
    </dsp:sp>
    <dsp:sp modelId="{72E9E37E-9EB6-42C8-8526-8FF15E21F173}">
      <dsp:nvSpPr>
        <dsp:cNvPr id="0" name=""/>
        <dsp:cNvSpPr/>
      </dsp:nvSpPr>
      <dsp:spPr>
        <a:xfrm>
          <a:off x="223225" y="1450280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18EB-2913-402D-9545-938DD4384027}">
      <dsp:nvSpPr>
        <dsp:cNvPr id="0" name=""/>
        <dsp:cNvSpPr/>
      </dsp:nvSpPr>
      <dsp:spPr>
        <a:xfrm>
          <a:off x="444525" y="172690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Specify measurable outcomes for each competency </a:t>
          </a:r>
        </a:p>
      </dsp:txBody>
      <dsp:txXfrm>
        <a:off x="476933" y="1759313"/>
        <a:ext cx="1705583" cy="1041683"/>
      </dsp:txXfrm>
    </dsp:sp>
    <dsp:sp modelId="{E289D74F-FB51-45B2-993A-F860EECEC39D}">
      <dsp:nvSpPr>
        <dsp:cNvPr id="0" name=""/>
        <dsp:cNvSpPr/>
      </dsp:nvSpPr>
      <dsp:spPr>
        <a:xfrm>
          <a:off x="2768175" y="343780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9856"/>
            <a:satOff val="-7429"/>
            <a:lumOff val="21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Faculty development</a:t>
          </a:r>
        </a:p>
      </dsp:txBody>
      <dsp:txXfrm>
        <a:off x="2800583" y="376188"/>
        <a:ext cx="2148183" cy="1041683"/>
      </dsp:txXfrm>
    </dsp:sp>
    <dsp:sp modelId="{C76157F6-1D2C-497B-A1C0-CF53674C864B}">
      <dsp:nvSpPr>
        <dsp:cNvPr id="0" name=""/>
        <dsp:cNvSpPr/>
      </dsp:nvSpPr>
      <dsp:spPr>
        <a:xfrm>
          <a:off x="2989475" y="1450280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B374-158A-4ECF-B90E-F5906774FD38}">
      <dsp:nvSpPr>
        <dsp:cNvPr id="0" name=""/>
        <dsp:cNvSpPr/>
      </dsp:nvSpPr>
      <dsp:spPr>
        <a:xfrm>
          <a:off x="3210775" y="172690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19885"/>
              <a:satOff val="-5944"/>
              <a:lumOff val="17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 “calibration” sessions to improve consistency and reduce bias</a:t>
          </a:r>
        </a:p>
      </dsp:txBody>
      <dsp:txXfrm>
        <a:off x="3243183" y="1759313"/>
        <a:ext cx="1705583" cy="1041683"/>
      </dsp:txXfrm>
    </dsp:sp>
    <dsp:sp modelId="{AE214783-C469-4FE8-B6EC-CF03061C8644}">
      <dsp:nvSpPr>
        <dsp:cNvPr id="0" name=""/>
        <dsp:cNvSpPr/>
      </dsp:nvSpPr>
      <dsp:spPr>
        <a:xfrm>
          <a:off x="5534424" y="343780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99713"/>
            <a:satOff val="-14859"/>
            <a:lumOff val="43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Transparent rubric for grading</a:t>
          </a:r>
        </a:p>
      </dsp:txBody>
      <dsp:txXfrm>
        <a:off x="5566832" y="376188"/>
        <a:ext cx="2148183" cy="1041683"/>
      </dsp:txXfrm>
    </dsp:sp>
    <dsp:sp modelId="{2822A6ED-C69C-4B75-984B-E18899E3A606}">
      <dsp:nvSpPr>
        <dsp:cNvPr id="0" name=""/>
        <dsp:cNvSpPr/>
      </dsp:nvSpPr>
      <dsp:spPr>
        <a:xfrm>
          <a:off x="5755724" y="1450280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F4764-62FC-4A79-B89C-09401E10E1E2}">
      <dsp:nvSpPr>
        <dsp:cNvPr id="0" name=""/>
        <dsp:cNvSpPr/>
      </dsp:nvSpPr>
      <dsp:spPr>
        <a:xfrm>
          <a:off x="5977024" y="172690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39770"/>
              <a:satOff val="-11887"/>
              <a:lumOff val="34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Review rubrics with students to help guide their preparation</a:t>
          </a:r>
        </a:p>
      </dsp:txBody>
      <dsp:txXfrm>
        <a:off x="6009432" y="1759313"/>
        <a:ext cx="1705583" cy="1041683"/>
      </dsp:txXfrm>
    </dsp:sp>
    <dsp:sp modelId="{E901B59D-1A96-489C-AB28-1EBEFCEE48C4}">
      <dsp:nvSpPr>
        <dsp:cNvPr id="0" name=""/>
        <dsp:cNvSpPr/>
      </dsp:nvSpPr>
      <dsp:spPr>
        <a:xfrm>
          <a:off x="8300674" y="343780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9856"/>
            <a:satOff val="-7429"/>
            <a:lumOff val="21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 continuous feedback/encouragement</a:t>
          </a:r>
        </a:p>
      </dsp:txBody>
      <dsp:txXfrm>
        <a:off x="8333082" y="376188"/>
        <a:ext cx="2148183" cy="1041683"/>
      </dsp:txXfrm>
    </dsp:sp>
    <dsp:sp modelId="{A5D952E6-E1D3-44DB-BF87-D6C52D8437D6}">
      <dsp:nvSpPr>
        <dsp:cNvPr id="0" name=""/>
        <dsp:cNvSpPr/>
      </dsp:nvSpPr>
      <dsp:spPr>
        <a:xfrm>
          <a:off x="8521974" y="1450280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498D6-E9A6-4B9B-A526-E0511A702968}">
      <dsp:nvSpPr>
        <dsp:cNvPr id="0" name=""/>
        <dsp:cNvSpPr/>
      </dsp:nvSpPr>
      <dsp:spPr>
        <a:xfrm>
          <a:off x="8743274" y="172690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39770"/>
              <a:satOff val="-11887"/>
              <a:lumOff val="34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Integrate formative feedback loops</a:t>
          </a:r>
        </a:p>
      </dsp:txBody>
      <dsp:txXfrm>
        <a:off x="8775682" y="1759313"/>
        <a:ext cx="1705583" cy="1041683"/>
      </dsp:txXfrm>
    </dsp:sp>
    <dsp:sp modelId="{6C0A687C-8117-4C5F-B6CC-024264E2E486}">
      <dsp:nvSpPr>
        <dsp:cNvPr id="0" name=""/>
        <dsp:cNvSpPr/>
      </dsp:nvSpPr>
      <dsp:spPr>
        <a:xfrm>
          <a:off x="8521974" y="1450280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379DD-5C94-4721-853D-66FB46CB4040}">
      <dsp:nvSpPr>
        <dsp:cNvPr id="0" name=""/>
        <dsp:cNvSpPr/>
      </dsp:nvSpPr>
      <dsp:spPr>
        <a:xfrm>
          <a:off x="8743274" y="3110030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19885"/>
              <a:satOff val="-5944"/>
              <a:lumOff val="17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 written comments</a:t>
          </a:r>
        </a:p>
      </dsp:txBody>
      <dsp:txXfrm>
        <a:off x="8775682" y="3142438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689A-D660-444C-9413-E7E20AFE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8CAAE-878A-435F-A951-AEC1DFBAB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E30E-E4F8-45B0-8983-92991DC4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F08C7-CD4A-4A57-B9F0-1E741BEE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6333-1F6E-4DD4-92DA-CDAB8C9B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5522-5EE4-402F-86E8-4B6A5816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884F2-EE10-484B-9235-FDB89AB33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CFE52-989D-47CC-AD9A-53E7E9CD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6E32-F1A4-4FD8-A9C4-D5868A2A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5E6F2-38E5-412A-915F-E00E125F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C6888-7E6F-4D70-AD01-7AD497507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AA707-53DA-4C86-A367-A1ED407E0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BC2B-DD3E-4582-B1AC-52BD3524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E7C7-0B17-41ED-8297-68E0336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7FAFC-8389-4EB2-B575-53C844F6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9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2211-F7E4-4654-B4EE-E9025E96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EB0B-D996-4327-9A63-E1D772BD8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8A9F7-7746-44CA-A110-41673ABA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579D5-F45A-4443-9E80-D466C73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9874C-90D9-4EB2-8546-20BA4C2D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5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6040-3298-4587-917D-632E6895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1DD5-163D-427C-9A55-40B9FABF4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8242-AAC1-4ED8-9A94-B07097D3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AF8B-7C07-4935-81A2-E786FDED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4C897-A89D-45AB-B56E-92F0FDD3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EBFC-3151-4932-B4A3-92F44B47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B24F-EDED-4AA0-9999-7B493D43C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05468-1AA4-44D3-83DD-53EFCA82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7A90A-1718-43D7-8929-21CD2FE7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9F2D1-3638-4154-82F4-B4439214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111DA-850B-488F-A6C9-AA5C5908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95A-A56D-42E4-B416-059E1555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AC271-3F9F-4564-80EB-2CB60FFB2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44952-A03A-4B7E-A020-08FFED313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B71C7-9A73-49E2-8782-1A5C25068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842E-E4D6-47D7-9831-E8BB6643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1EEDC-6130-4693-960C-AF675157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9B57D-58EA-4F63-AA0A-56CFA369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C5D9B-CA49-4294-A416-062B7F2E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0A94-AA76-4AFF-9627-4F4B3230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660D4-9DDB-4100-B27F-BFEC9571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E602D-697E-4351-9D2B-1CF431E8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887EF-9C4E-4C33-BA6A-2B112B80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632F7-E91B-4AAE-BF13-E312B77F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DF7FB-EFFE-48BF-81B6-548B88C1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BEFBC-FB6C-4135-BAF1-2B1C9CD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CF34-DEAE-4645-87E8-7DAEA196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C16A-1247-4410-92C9-FA2F9E8F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5D2A-0E79-41C9-9896-A7033C5D9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61798-F308-46FD-9D04-BCA2C40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D425B-45FA-41A9-9AC6-03CDDF4B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C42DB-D02C-4351-83C5-EBE26D10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54E8-A507-44C6-B700-3E4F97B0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66456-CCA6-4D19-925F-371529EC3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0200F-C3E9-44A7-8270-6470DB589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6CAE-D671-4407-B1C6-7821EA7F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4E2B-3424-4760-AF8E-1B3630A3124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A103E-41F0-4136-A23A-475123DF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B622-88D1-4F35-9516-1F03EDEB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396BB-8CDA-4A22-821B-9AAAF761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4076-BFA4-4E5B-A630-A430B83D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F8CA5-F07F-4A08-941D-D5DC4D484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1927"/>
            <a:ext cx="10515600" cy="456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9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9B09-7F58-456C-8261-B50A9BEA4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Elevating Competency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D5CDE-DC05-4747-899C-3D663065A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Miller’s Pyramid for Clinical Success</a:t>
            </a:r>
          </a:p>
          <a:p>
            <a:endParaRPr lang="en-US" dirty="0"/>
          </a:p>
          <a:p>
            <a:r>
              <a:rPr lang="en-US" dirty="0"/>
              <a:t>Jennifer Kempa, CST-AAS, </a:t>
            </a:r>
            <a:r>
              <a:rPr lang="en-US" dirty="0" err="1"/>
              <a:t>MSEd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4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ED384-6BFD-4405-AFB8-77912D33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Four Levels Integrated: Knows How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DD91-2172-48F3-8838-15D4AD63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Integration Example: Lab</a:t>
            </a:r>
          </a:p>
          <a:p>
            <a:pPr lvl="1"/>
            <a:r>
              <a:rPr lang="en-US" sz="2200"/>
              <a:t>Stand alone competency testing</a:t>
            </a:r>
          </a:p>
          <a:p>
            <a:pPr lvl="1"/>
            <a:r>
              <a:rPr lang="en-US" sz="2200"/>
              <a:t>Weekly lab evaluations</a:t>
            </a:r>
          </a:p>
          <a:p>
            <a:pPr marL="457200" lvl="1" indent="0">
              <a:buNone/>
            </a:pPr>
            <a:endParaRPr lang="en-US" sz="2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F0F858-E32C-43A6-B817-957DDC7D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030997"/>
            <a:ext cx="6903720" cy="27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354E8-35C0-4DCA-B4C2-5011631E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Four Levels Integrated: Shows How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5160F6-D32A-08ED-9038-5594ED174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43676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D746-A0D6-4C0E-8379-E9D5F519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Levels Integrated: Shows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DDE6-3DB2-4304-9E7A-E5D48A63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Example – Lecture</a:t>
            </a:r>
          </a:p>
          <a:p>
            <a:pPr lvl="1"/>
            <a:r>
              <a:rPr lang="en-US" dirty="0"/>
              <a:t>Case studies with peers with guided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9C428-058A-4E90-B48D-D388BC4E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09" y="2943982"/>
            <a:ext cx="6485182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9719F-F98D-4577-AF9D-78E07D0D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Four Levels Integrated: Shows How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9FA0-5E3B-492E-82E2-56D36307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Integration Example – Lab</a:t>
            </a:r>
          </a:p>
          <a:p>
            <a:pPr lvl="1"/>
            <a:r>
              <a:rPr lang="en-US" sz="2200"/>
              <a:t>Lab practical testing where students must combine all skills into one fluid application in the lab</a:t>
            </a:r>
          </a:p>
          <a:p>
            <a:pPr marL="457200" lvl="1" indent="0">
              <a:buNone/>
            </a:pP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FF97A-5EF5-4628-B164-AE9B7705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39106"/>
            <a:ext cx="6903720" cy="37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BC391-D5CF-400B-8FDE-075DBDDA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Four Levels – Integrated: Does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867707-4C85-DFC2-4CCB-41AD7B0BC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7373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59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1838-058C-4595-947F-7294D07B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Levels Integrated: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8D40-67F2-4CC3-946F-16416359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5370095" cy="4560311"/>
          </a:xfrm>
        </p:spPr>
        <p:txBody>
          <a:bodyPr/>
          <a:lstStyle/>
          <a:p>
            <a:r>
              <a:rPr lang="en-US" dirty="0"/>
              <a:t>Integration Example – Lecture</a:t>
            </a:r>
          </a:p>
          <a:p>
            <a:pPr lvl="1"/>
            <a:r>
              <a:rPr lang="en-US" dirty="0"/>
              <a:t>Continued improvement on CST practice exam testing</a:t>
            </a:r>
          </a:p>
          <a:p>
            <a:pPr lvl="1"/>
            <a:r>
              <a:rPr lang="en-US" dirty="0"/>
              <a:t>Summative assessment at the end of a lecture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1A222-AA3B-4CE1-BEDB-8CAEA841B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5" r="10929" b="11406"/>
          <a:stretch/>
        </p:blipFill>
        <p:spPr>
          <a:xfrm>
            <a:off x="6930190" y="2183535"/>
            <a:ext cx="4750869" cy="40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8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F4F56-1975-4A86-A90D-4533B612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Four Levels Integrated: Does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446B-C4E4-463F-8BA8-32A2FBE5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Integration Example – Clinical</a:t>
            </a:r>
          </a:p>
          <a:p>
            <a:pPr lvl="1"/>
            <a:r>
              <a:rPr lang="en-US" sz="2200"/>
              <a:t>Preceptor evaluations upgraded to include Miller’s pyramid descriptions instead of standard Likert Scale grading</a:t>
            </a:r>
          </a:p>
          <a:p>
            <a:pPr marL="457200" lvl="1" indent="0">
              <a:buNone/>
            </a:pPr>
            <a:endParaRPr lang="en-US" sz="2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E9320-C79C-44F7-9898-0B8087E3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54329"/>
            <a:ext cx="6903720" cy="43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FFB3-EE27-49B1-AC67-ED0C4D46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</a:t>
            </a:r>
            <a:r>
              <a:rPr lang="en-US" baseline="30000" dirty="0"/>
              <a:t>th</a:t>
            </a:r>
            <a:r>
              <a:rPr lang="en-US" dirty="0"/>
              <a:t>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84D0-0469-4AA9-B9E6-1EC2D5838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4792579" cy="32375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modified version of Miller’s Pyramid adds a 5</a:t>
            </a:r>
            <a:r>
              <a:rPr lang="en-US" baseline="30000" dirty="0"/>
              <a:t>th</a:t>
            </a:r>
            <a:r>
              <a:rPr lang="en-US" dirty="0"/>
              <a:t> level – IS</a:t>
            </a:r>
          </a:p>
          <a:p>
            <a:r>
              <a:rPr lang="en-US" dirty="0"/>
              <a:t>Students at this level display the affective, cognitive, and psychomotor characteristics of a professional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45A59-EBA9-4824-A96A-E020A63A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1926"/>
            <a:ext cx="5755714" cy="32375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362B20-7B6E-49BC-B33B-39D818B0E8D2}"/>
              </a:ext>
            </a:extLst>
          </p:cNvPr>
          <p:cNvSpPr/>
          <p:nvPr/>
        </p:nvSpPr>
        <p:spPr>
          <a:xfrm>
            <a:off x="1182303" y="5419023"/>
            <a:ext cx="9827394" cy="9240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“Has met requirements to be considered an entry-level practitioner”</a:t>
            </a:r>
          </a:p>
        </p:txBody>
      </p:sp>
    </p:spTree>
    <p:extLst>
      <p:ext uri="{BB962C8B-B14F-4D97-AF65-F5344CB8AC3E}">
        <p14:creationId xmlns:p14="http://schemas.microsoft.com/office/powerpoint/2010/main" val="387990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untains on book art concept">
            <a:extLst>
              <a:ext uri="{FF2B5EF4-FFF2-40B4-BE49-F238E27FC236}">
                <a16:creationId xmlns:a16="http://schemas.microsoft.com/office/drawing/2014/main" id="{4BF9F2E8-06C7-1FFB-E626-5CD50786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86" r="1641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66509-E6E5-9BA9-D2E4-A8F6783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Integration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8062-063A-324B-1122-6E9A3389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Clearer evaluation objectives</a:t>
            </a:r>
          </a:p>
          <a:p>
            <a:pPr lvl="1"/>
            <a:r>
              <a:rPr lang="en-US" sz="2000" dirty="0"/>
              <a:t>Combining Miller’s Pyramid with </a:t>
            </a:r>
            <a:r>
              <a:rPr lang="en-US" sz="2000" dirty="0" err="1"/>
              <a:t>UbD</a:t>
            </a:r>
            <a:r>
              <a:rPr lang="en-US" sz="2000" dirty="0"/>
              <a:t> framework </a:t>
            </a:r>
          </a:p>
          <a:p>
            <a:r>
              <a:rPr lang="en-US" sz="2000" dirty="0"/>
              <a:t>Structured progression from knowledge to real-world application</a:t>
            </a:r>
          </a:p>
          <a:p>
            <a:r>
              <a:rPr lang="en-US" sz="2000" dirty="0"/>
              <a:t>Aligns with the movement towards Competency Based Medical Education (CBME)</a:t>
            </a:r>
          </a:p>
        </p:txBody>
      </p:sp>
    </p:spTree>
    <p:extLst>
      <p:ext uri="{BB962C8B-B14F-4D97-AF65-F5344CB8AC3E}">
        <p14:creationId xmlns:p14="http://schemas.microsoft.com/office/powerpoint/2010/main" val="359076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694D-01DE-C531-3689-06DD0316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Challenges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3132560-238F-FB1A-42BC-1C6734C80C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11927"/>
          <a:ext cx="10515600" cy="456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01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4C5A5A-29E6-8BE1-C626-2EA4DC4EB8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B382B-1D36-41BA-95D5-86113CAA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976899CF-CC6F-1D98-2794-137EA7007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134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750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D0E4-1DCB-3982-C187-8871D28B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C50324-7783-1136-8CCA-5F47A01E8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25357"/>
              </p:ext>
            </p:extLst>
          </p:nvPr>
        </p:nvGraphicFramePr>
        <p:xfrm>
          <a:off x="838200" y="1911927"/>
          <a:ext cx="10515600" cy="456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26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8699-8E18-E1FE-ADCC-20DB83E9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00DB5F7-B264-A27B-5BC0-D946A416B6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11927"/>
          <a:ext cx="10515600" cy="456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55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21A1-5A1A-12AA-8006-EA37E0A5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107FCA-3774-553D-9B0A-6BD7D3FE29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11927"/>
          <a:ext cx="10515600" cy="456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99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632B38-0A5E-8F40-1713-351DD8CB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10" b="56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0A49B-69D8-4509-B207-352D9533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Miller’s Pyramid – History &amp; Definition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23F3FA-0342-400C-93F5-5CE594499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7303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26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AAC8C-16E7-4BF0-BCE1-08C478E8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Four Levels Explained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BE4D75-E2DD-4E72-9FD4-72464AE86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4418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98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61206-D0D9-481C-A1C5-A3DAB9DA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Four Levels Integrated: Knows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47E4A1-6CDB-DDCE-A2F2-64C078969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06704"/>
              </p:ext>
            </p:extLst>
          </p:nvPr>
        </p:nvGraphicFramePr>
        <p:xfrm>
          <a:off x="838200" y="2001902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26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84C5-153E-4C94-98F3-F060EE83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en-US" sz="3600"/>
              <a:t>Four Levels Integrated: Knows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AC8C-E292-448A-B1AE-C23B08F4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Integration example - Lecture</a:t>
            </a:r>
          </a:p>
          <a:p>
            <a:pPr lvl="1"/>
            <a:r>
              <a:rPr lang="en-US" sz="1800" dirty="0"/>
              <a:t>After every 4 or 5 slides during a lecture I add a “brain break”</a:t>
            </a:r>
          </a:p>
          <a:p>
            <a:pPr lvl="1"/>
            <a:r>
              <a:rPr lang="en-US" sz="1800" dirty="0"/>
              <a:t>Allows students time to organize their notes and ask clarifying questions</a:t>
            </a:r>
          </a:p>
          <a:p>
            <a:pPr lvl="1"/>
            <a:r>
              <a:rPr lang="en-US" sz="1800" dirty="0"/>
              <a:t>Integrated questions make them review their notes and repeat back the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4558C-D156-4DC0-B136-43B1BC731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61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26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47CDD-A482-4FD2-8218-7EBD434D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Four Levels Integrated: Knows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1B7B-99F8-4E0E-A335-C676D4F4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Integration Example – Lab: Creating a Sterile Field</a:t>
            </a:r>
          </a:p>
          <a:p>
            <a:pPr lvl="1"/>
            <a:endParaRPr lang="en-US" sz="2000"/>
          </a:p>
          <a:p>
            <a:pPr marL="457200" lvl="1" indent="0">
              <a:buNone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2C28F-5761-4C64-99E9-ADC82F7BA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" r="2608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6DD42-1901-E064-F0B4-DD12BACE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9D0EC-CBC2-4FC3-AED9-8B74BA7C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Four Levels Integrated: Knows How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ACB465-1D0D-B787-B9BE-3F655ACB9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24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65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F0C5-1C1D-49CA-B5F1-F25E0060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Levels Integrated: Knows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58B9-6C24-4244-8E7F-8FB5A87A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8"/>
            <a:ext cx="10515600" cy="1736048"/>
          </a:xfrm>
        </p:spPr>
        <p:txBody>
          <a:bodyPr/>
          <a:lstStyle/>
          <a:p>
            <a:r>
              <a:rPr lang="en-US" dirty="0"/>
              <a:t>Integration Example - Lecture</a:t>
            </a:r>
          </a:p>
          <a:p>
            <a:pPr lvl="1"/>
            <a:r>
              <a:rPr lang="en-US" dirty="0"/>
              <a:t>Before moving on to a next lecture objective I embed an open ended question in the form of a case study or a poll</a:t>
            </a:r>
          </a:p>
          <a:p>
            <a:pPr lvl="1"/>
            <a:r>
              <a:rPr lang="en-US" dirty="0"/>
              <a:t>Requires students to apply the information to answer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C7C16-56F5-4899-B3E3-F524B223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2653"/>
            <a:ext cx="12192000" cy="22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911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Elevating Competency</vt:lpstr>
      <vt:lpstr>Objectives</vt:lpstr>
      <vt:lpstr>Miller’s Pyramid – History &amp; Definition</vt:lpstr>
      <vt:lpstr>Four Levels Explained</vt:lpstr>
      <vt:lpstr>Four Levels Integrated: Knows</vt:lpstr>
      <vt:lpstr>Four Levels Integrated: Knows</vt:lpstr>
      <vt:lpstr>Four Levels Integrated: Knows</vt:lpstr>
      <vt:lpstr>Four Levels Integrated: Knows How</vt:lpstr>
      <vt:lpstr>Four Levels Integrated: Knows How</vt:lpstr>
      <vt:lpstr>Four Levels Integrated: Knows How</vt:lpstr>
      <vt:lpstr>Four Levels Integrated: Shows How</vt:lpstr>
      <vt:lpstr>Four Levels Integrated: Shows How</vt:lpstr>
      <vt:lpstr>Four Levels Integrated: Shows How</vt:lpstr>
      <vt:lpstr>Four Levels – Integrated: Does</vt:lpstr>
      <vt:lpstr>Four Levels Integrated: Does</vt:lpstr>
      <vt:lpstr>Four Levels Integrated: Does</vt:lpstr>
      <vt:lpstr>The 5th Level</vt:lpstr>
      <vt:lpstr>Integration Benefits</vt:lpstr>
      <vt:lpstr>Integration Challenges</vt:lpstr>
      <vt:lpstr>Implementation Tips</vt:lpstr>
      <vt:lpstr>Your Turn</vt:lpstr>
      <vt:lpstr>Resource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Kempa</dc:creator>
  <cp:lastModifiedBy>Jennifer Kempa</cp:lastModifiedBy>
  <cp:revision>23</cp:revision>
  <dcterms:created xsi:type="dcterms:W3CDTF">2024-11-14T17:23:11Z</dcterms:created>
  <dcterms:modified xsi:type="dcterms:W3CDTF">2024-12-20T13:38:03Z</dcterms:modified>
</cp:coreProperties>
</file>